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99" r:id="rId2"/>
  </p:sldMasterIdLst>
  <p:notesMasterIdLst>
    <p:notesMasterId r:id="rId60"/>
  </p:notesMasterIdLst>
  <p:sldIdLst>
    <p:sldId id="289" r:id="rId3"/>
    <p:sldId id="290" r:id="rId4"/>
    <p:sldId id="341" r:id="rId5"/>
    <p:sldId id="258" r:id="rId6"/>
    <p:sldId id="274" r:id="rId7"/>
    <p:sldId id="293" r:id="rId8"/>
    <p:sldId id="342" r:id="rId9"/>
    <p:sldId id="326" r:id="rId10"/>
    <p:sldId id="299" r:id="rId11"/>
    <p:sldId id="327" r:id="rId12"/>
    <p:sldId id="369" r:id="rId13"/>
    <p:sldId id="370" r:id="rId14"/>
    <p:sldId id="331" r:id="rId15"/>
    <p:sldId id="371" r:id="rId16"/>
    <p:sldId id="340" r:id="rId17"/>
    <p:sldId id="375" r:id="rId18"/>
    <p:sldId id="372" r:id="rId19"/>
    <p:sldId id="332" r:id="rId20"/>
    <p:sldId id="380" r:id="rId21"/>
    <p:sldId id="381" r:id="rId22"/>
    <p:sldId id="382" r:id="rId23"/>
    <p:sldId id="391" r:id="rId24"/>
    <p:sldId id="383" r:id="rId25"/>
    <p:sldId id="384" r:id="rId26"/>
    <p:sldId id="373" r:id="rId27"/>
    <p:sldId id="385" r:id="rId28"/>
    <p:sldId id="386" r:id="rId29"/>
    <p:sldId id="387" r:id="rId30"/>
    <p:sldId id="389" r:id="rId31"/>
    <p:sldId id="390" r:id="rId32"/>
    <p:sldId id="343" r:id="rId33"/>
    <p:sldId id="338" r:id="rId34"/>
    <p:sldId id="364" r:id="rId35"/>
    <p:sldId id="365" r:id="rId36"/>
    <p:sldId id="366" r:id="rId37"/>
    <p:sldId id="353" r:id="rId38"/>
    <p:sldId id="359" r:id="rId39"/>
    <p:sldId id="367" r:id="rId40"/>
    <p:sldId id="354" r:id="rId41"/>
    <p:sldId id="355" r:id="rId42"/>
    <p:sldId id="347" r:id="rId43"/>
    <p:sldId id="363" r:id="rId44"/>
    <p:sldId id="360" r:id="rId45"/>
    <p:sldId id="378" r:id="rId46"/>
    <p:sldId id="349" r:id="rId47"/>
    <p:sldId id="345" r:id="rId48"/>
    <p:sldId id="350" r:id="rId49"/>
    <p:sldId id="351" r:id="rId50"/>
    <p:sldId id="361" r:id="rId51"/>
    <p:sldId id="362" r:id="rId52"/>
    <p:sldId id="352" r:id="rId53"/>
    <p:sldId id="379" r:id="rId54"/>
    <p:sldId id="377" r:id="rId55"/>
    <p:sldId id="392" r:id="rId56"/>
    <p:sldId id="356" r:id="rId57"/>
    <p:sldId id="344" r:id="rId58"/>
    <p:sldId id="294" r:id="rId59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61"/>
      <p:bold r:id="rId62"/>
      <p:italic r:id="rId63"/>
      <p:boldItalic r:id="rId64"/>
    </p:embeddedFont>
    <p:embeddedFont>
      <p:font typeface="Barlow Semi Condensed Medium" panose="00000606000000000000" pitchFamily="2" charset="0"/>
      <p:regular r:id="rId65"/>
      <p:italic r:id="rId66"/>
    </p:embeddedFont>
    <p:embeddedFont>
      <p:font typeface="Fira Sans Extra Condensed Medium" panose="020B0604020202020204" charset="0"/>
      <p:regular r:id="rId67"/>
      <p:bold r:id="rId68"/>
      <p:italic r:id="rId69"/>
      <p:boldItalic r:id="rId70"/>
    </p:embeddedFont>
    <p:embeddedFont>
      <p:font typeface="Fjalla One" panose="02000506040000020004" pitchFamily="2" charset="0"/>
      <p:regular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911DA2-8DD4-4AB9-B098-51E3858F7C9C}">
  <a:tblStyle styleId="{09911DA2-8DD4-4AB9-B098-51E3858F7C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DE9BF0-A1BD-4F80-9CAD-B99DBEA7CF7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D3D5A-2976-4F18-A0D2-6FD66A1B1424}">
      <dgm:prSet phldrT="[Text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/>
            <a:t>-</a:t>
          </a:r>
        </a:p>
      </dgm:t>
    </dgm:pt>
    <dgm:pt modelId="{4B9F0F4F-F02B-4392-8909-38231BB744A0}" type="parTrans" cxnId="{81F99A11-37B9-4199-B81A-3E5D0307D312}">
      <dgm:prSet/>
      <dgm:spPr/>
      <dgm:t>
        <a:bodyPr/>
        <a:lstStyle/>
        <a:p>
          <a:endParaRPr lang="en-US"/>
        </a:p>
      </dgm:t>
    </dgm:pt>
    <dgm:pt modelId="{23B085FF-E83A-43E7-8632-8A47878DD7E3}" type="sibTrans" cxnId="{81F99A11-37B9-4199-B81A-3E5D0307D312}">
      <dgm:prSet/>
      <dgm:spPr/>
      <dgm:t>
        <a:bodyPr/>
        <a:lstStyle/>
        <a:p>
          <a:endParaRPr lang="en-US"/>
        </a:p>
      </dgm:t>
    </dgm:pt>
    <dgm:pt modelId="{54E76FE2-B3C6-4BAD-B6F7-A697F780CD2A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-</a:t>
          </a:r>
        </a:p>
      </dgm:t>
    </dgm:pt>
    <dgm:pt modelId="{2DFF1DA9-0E75-48D4-BDBE-49C121EBBB15}" type="parTrans" cxnId="{A2C9B329-CBC8-47F5-B8DB-1F2BBAAF1697}">
      <dgm:prSet/>
      <dgm:spPr/>
      <dgm:t>
        <a:bodyPr/>
        <a:lstStyle/>
        <a:p>
          <a:endParaRPr lang="en-US"/>
        </a:p>
      </dgm:t>
    </dgm:pt>
    <dgm:pt modelId="{DEE98401-DF66-4F68-9478-D0C9BA60D8AB}" type="sibTrans" cxnId="{A2C9B329-CBC8-47F5-B8DB-1F2BBAAF1697}">
      <dgm:prSet/>
      <dgm:spPr/>
      <dgm:t>
        <a:bodyPr/>
        <a:lstStyle/>
        <a:p>
          <a:endParaRPr lang="en-US"/>
        </a:p>
      </dgm:t>
    </dgm:pt>
    <dgm:pt modelId="{9B2D6C1B-D8B1-4E61-8CAF-F885161EDF98}">
      <dgm:prSet phldrT="[Text]"/>
      <dgm:spPr/>
      <dgm:t>
        <a:bodyPr/>
        <a:lstStyle/>
        <a:p>
          <a:r>
            <a:rPr lang="en-US" dirty="0">
              <a:latin typeface="+mn-lt"/>
            </a:rPr>
            <a:t>install Docker if missing.</a:t>
          </a:r>
          <a:endParaRPr lang="en-US" dirty="0"/>
        </a:p>
      </dgm:t>
    </dgm:pt>
    <dgm:pt modelId="{E730F4D6-1D99-448C-991F-AEE4CFA67979}" type="parTrans" cxnId="{81637811-E87D-4E1F-8BAE-D6FBCB375485}">
      <dgm:prSet/>
      <dgm:spPr/>
      <dgm:t>
        <a:bodyPr/>
        <a:lstStyle/>
        <a:p>
          <a:endParaRPr lang="en-US"/>
        </a:p>
      </dgm:t>
    </dgm:pt>
    <dgm:pt modelId="{FAEE5D9B-8CE5-4CF3-95B8-25523B45931A}" type="sibTrans" cxnId="{81637811-E87D-4E1F-8BAE-D6FBCB375485}">
      <dgm:prSet/>
      <dgm:spPr/>
      <dgm:t>
        <a:bodyPr/>
        <a:lstStyle/>
        <a:p>
          <a:endParaRPr lang="en-US"/>
        </a:p>
      </dgm:t>
    </dgm:pt>
    <dgm:pt modelId="{40475606-2345-45E3-89F9-4B3517A0D66B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/>
            <a:t>-</a:t>
          </a:r>
        </a:p>
      </dgm:t>
    </dgm:pt>
    <dgm:pt modelId="{D326BA14-37D7-48A3-87F0-ACF17E2F007F}" type="parTrans" cxnId="{B97B9792-6D72-4BAF-8054-EDCC3432BDAA}">
      <dgm:prSet/>
      <dgm:spPr/>
      <dgm:t>
        <a:bodyPr/>
        <a:lstStyle/>
        <a:p>
          <a:endParaRPr lang="en-US"/>
        </a:p>
      </dgm:t>
    </dgm:pt>
    <dgm:pt modelId="{BA700FB1-65E4-46F5-B367-22EA09CA93A8}" type="sibTrans" cxnId="{B97B9792-6D72-4BAF-8054-EDCC3432BDAA}">
      <dgm:prSet/>
      <dgm:spPr/>
      <dgm:t>
        <a:bodyPr/>
        <a:lstStyle/>
        <a:p>
          <a:endParaRPr lang="en-US"/>
        </a:p>
      </dgm:t>
    </dgm:pt>
    <dgm:pt modelId="{86205485-D765-4649-BB86-6FE81E113551}">
      <dgm:prSet phldrT="[Text]"/>
      <dgm:spPr/>
      <dgm:t>
        <a:bodyPr/>
        <a:lstStyle/>
        <a:p>
          <a:r>
            <a:rPr lang="en-US" dirty="0">
              <a:latin typeface="+mn-lt"/>
            </a:rPr>
            <a:t>check the operating system, </a:t>
          </a:r>
          <a:endParaRPr lang="en-US" dirty="0"/>
        </a:p>
      </dgm:t>
    </dgm:pt>
    <dgm:pt modelId="{52B709F5-DBB4-40AB-986F-71E9F71D254A}" type="sibTrans" cxnId="{2AB4CF00-CF3A-49FE-A34D-DC26B476870C}">
      <dgm:prSet/>
      <dgm:spPr/>
      <dgm:t>
        <a:bodyPr/>
        <a:lstStyle/>
        <a:p>
          <a:endParaRPr lang="en-US"/>
        </a:p>
      </dgm:t>
    </dgm:pt>
    <dgm:pt modelId="{540C4668-B5E9-441A-A97E-F84775116791}" type="parTrans" cxnId="{2AB4CF00-CF3A-49FE-A34D-DC26B476870C}">
      <dgm:prSet/>
      <dgm:spPr/>
      <dgm:t>
        <a:bodyPr/>
        <a:lstStyle/>
        <a:p>
          <a:endParaRPr lang="en-US"/>
        </a:p>
      </dgm:t>
    </dgm:pt>
    <dgm:pt modelId="{83C2DF15-0AE8-4E12-A3C0-45578CDA3AA9}">
      <dgm:prSet/>
      <dgm:spPr/>
      <dgm:t>
        <a:bodyPr/>
        <a:lstStyle/>
        <a:p>
          <a:r>
            <a:rPr lang="en-US" dirty="0">
              <a:latin typeface="+mn-lt"/>
            </a:rPr>
            <a:t>install required packages, </a:t>
          </a:r>
        </a:p>
      </dgm:t>
    </dgm:pt>
    <dgm:pt modelId="{37B0EC2C-DE81-469F-B635-6D23449DBDD6}" type="parTrans" cxnId="{37DB1117-B5A4-4D45-8200-EBC47EBB3778}">
      <dgm:prSet/>
      <dgm:spPr/>
      <dgm:t>
        <a:bodyPr/>
        <a:lstStyle/>
        <a:p>
          <a:endParaRPr lang="en-US"/>
        </a:p>
      </dgm:t>
    </dgm:pt>
    <dgm:pt modelId="{95683C34-21A4-4F21-945A-E9DA61822C98}" type="sibTrans" cxnId="{37DB1117-B5A4-4D45-8200-EBC47EBB3778}">
      <dgm:prSet/>
      <dgm:spPr/>
      <dgm:t>
        <a:bodyPr/>
        <a:lstStyle/>
        <a:p>
          <a:endParaRPr lang="en-US"/>
        </a:p>
      </dgm:t>
    </dgm:pt>
    <dgm:pt modelId="{451ED5C4-DA90-45F7-9996-065E5A71F67D}">
      <dgm:prSet/>
      <dgm:spPr/>
      <dgm:t>
        <a:bodyPr/>
        <a:lstStyle/>
        <a:p>
          <a:r>
            <a:rPr lang="en-US" dirty="0">
              <a:latin typeface="+mn-lt"/>
            </a:rPr>
            <a:t>prepare the project folder, copy the needed files, and starts the Docker Compose stack. </a:t>
          </a:r>
        </a:p>
      </dgm:t>
    </dgm:pt>
    <dgm:pt modelId="{F966ECCC-58DD-4814-80A0-CAA591045137}" type="parTrans" cxnId="{7AF8DC88-3FF7-4EFA-894E-F4CFE7B696B9}">
      <dgm:prSet/>
      <dgm:spPr/>
      <dgm:t>
        <a:bodyPr/>
        <a:lstStyle/>
        <a:p>
          <a:endParaRPr lang="en-US"/>
        </a:p>
      </dgm:t>
    </dgm:pt>
    <dgm:pt modelId="{1040A9BD-E48C-47DD-9250-C068AF9B1EBF}" type="sibTrans" cxnId="{7AF8DC88-3FF7-4EFA-894E-F4CFE7B696B9}">
      <dgm:prSet/>
      <dgm:spPr/>
      <dgm:t>
        <a:bodyPr/>
        <a:lstStyle/>
        <a:p>
          <a:endParaRPr lang="en-US"/>
        </a:p>
      </dgm:t>
    </dgm:pt>
    <dgm:pt modelId="{C34A1D6A-9670-4DEA-8610-83A3F2BDFD57}">
      <dgm:prSet phldrT="[Text]"/>
      <dgm:spPr/>
      <dgm:t>
        <a:bodyPr/>
        <a:lstStyle/>
        <a:p>
          <a:r>
            <a:rPr lang="en-US" dirty="0">
              <a:latin typeface="+mn-lt"/>
            </a:rPr>
            <a:t>After deployment, it waits for the app to start and shows the access URL. It also supports a cleanup mode that stops the stack and removes the project directory.</a:t>
          </a:r>
          <a:endParaRPr lang="en-US" dirty="0"/>
        </a:p>
      </dgm:t>
    </dgm:pt>
    <dgm:pt modelId="{86FCDFA3-A9AB-4700-A35C-53D024887D97}" type="sibTrans" cxnId="{44A99C68-F369-4822-B5F0-94AF5636D613}">
      <dgm:prSet/>
      <dgm:spPr/>
      <dgm:t>
        <a:bodyPr/>
        <a:lstStyle/>
        <a:p>
          <a:endParaRPr lang="en-US"/>
        </a:p>
      </dgm:t>
    </dgm:pt>
    <dgm:pt modelId="{B7D76479-7406-46A6-926C-168A708E7886}" type="parTrans" cxnId="{44A99C68-F369-4822-B5F0-94AF5636D613}">
      <dgm:prSet/>
      <dgm:spPr/>
      <dgm:t>
        <a:bodyPr/>
        <a:lstStyle/>
        <a:p>
          <a:endParaRPr lang="en-US"/>
        </a:p>
      </dgm:t>
    </dgm:pt>
    <dgm:pt modelId="{0E027E06-6639-4087-B344-43991B88F261}" type="pres">
      <dgm:prSet presAssocID="{80DE9BF0-A1BD-4F80-9CAD-B99DBEA7CF70}" presName="linearFlow" presStyleCnt="0">
        <dgm:presLayoutVars>
          <dgm:dir/>
          <dgm:animLvl val="lvl"/>
          <dgm:resizeHandles val="exact"/>
        </dgm:presLayoutVars>
      </dgm:prSet>
      <dgm:spPr/>
    </dgm:pt>
    <dgm:pt modelId="{EA461B67-EB6D-4FCD-818E-387968CC08AB}" type="pres">
      <dgm:prSet presAssocID="{A62D3D5A-2976-4F18-A0D2-6FD66A1B1424}" presName="composite" presStyleCnt="0"/>
      <dgm:spPr/>
    </dgm:pt>
    <dgm:pt modelId="{2CCA171F-1012-44AA-952A-BFE387AC2BB4}" type="pres">
      <dgm:prSet presAssocID="{A62D3D5A-2976-4F18-A0D2-6FD66A1B1424}" presName="parentText" presStyleLbl="alignNode1" presStyleIdx="0" presStyleCnt="3" custLinFactNeighborX="-86006" custLinFactNeighborY="-25202">
        <dgm:presLayoutVars>
          <dgm:chMax val="1"/>
          <dgm:bulletEnabled val="1"/>
        </dgm:presLayoutVars>
      </dgm:prSet>
      <dgm:spPr/>
    </dgm:pt>
    <dgm:pt modelId="{0FC3DBA7-B682-4546-8EA4-A1793E2D306F}" type="pres">
      <dgm:prSet presAssocID="{A62D3D5A-2976-4F18-A0D2-6FD66A1B1424}" presName="descendantText" presStyleLbl="alignAcc1" presStyleIdx="0" presStyleCnt="3" custLinFactNeighborX="12717" custLinFactNeighborY="-34759">
        <dgm:presLayoutVars>
          <dgm:bulletEnabled val="1"/>
        </dgm:presLayoutVars>
      </dgm:prSet>
      <dgm:spPr/>
    </dgm:pt>
    <dgm:pt modelId="{3F937A33-9B9E-454D-A96D-3BAD648C4C50}" type="pres">
      <dgm:prSet presAssocID="{23B085FF-E83A-43E7-8632-8A47878DD7E3}" presName="sp" presStyleCnt="0"/>
      <dgm:spPr/>
    </dgm:pt>
    <dgm:pt modelId="{45C4AAE0-5636-4A60-8526-9A8EA33D21B1}" type="pres">
      <dgm:prSet presAssocID="{54E76FE2-B3C6-4BAD-B6F7-A697F780CD2A}" presName="composite" presStyleCnt="0"/>
      <dgm:spPr/>
    </dgm:pt>
    <dgm:pt modelId="{2AF4E5B9-C3FF-456D-B50B-8F70427FBD2C}" type="pres">
      <dgm:prSet presAssocID="{54E76FE2-B3C6-4BAD-B6F7-A697F780CD2A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35A7E99-F5AD-4AB2-B95F-044D0833BB68}" type="pres">
      <dgm:prSet presAssocID="{54E76FE2-B3C6-4BAD-B6F7-A697F780CD2A}" presName="descendantText" presStyleLbl="alignAcc1" presStyleIdx="1" presStyleCnt="3">
        <dgm:presLayoutVars>
          <dgm:bulletEnabled val="1"/>
        </dgm:presLayoutVars>
      </dgm:prSet>
      <dgm:spPr/>
    </dgm:pt>
    <dgm:pt modelId="{CD7E2AAC-BC93-4D60-AAED-074FB4776C66}" type="pres">
      <dgm:prSet presAssocID="{DEE98401-DF66-4F68-9478-D0C9BA60D8AB}" presName="sp" presStyleCnt="0"/>
      <dgm:spPr/>
    </dgm:pt>
    <dgm:pt modelId="{59B8BE2A-403C-4142-8C6B-F26C2BC025EA}" type="pres">
      <dgm:prSet presAssocID="{40475606-2345-45E3-89F9-4B3517A0D66B}" presName="composite" presStyleCnt="0"/>
      <dgm:spPr/>
    </dgm:pt>
    <dgm:pt modelId="{5E828EDC-B61C-4594-8B0D-4332F057E29D}" type="pres">
      <dgm:prSet presAssocID="{40475606-2345-45E3-89F9-4B3517A0D66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234F05C-9253-4D5E-93CE-53F0A30E391F}" type="pres">
      <dgm:prSet presAssocID="{40475606-2345-45E3-89F9-4B3517A0D66B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AB4CF00-CF3A-49FE-A34D-DC26B476870C}" srcId="{A62D3D5A-2976-4F18-A0D2-6FD66A1B1424}" destId="{86205485-D765-4649-BB86-6FE81E113551}" srcOrd="0" destOrd="0" parTransId="{540C4668-B5E9-441A-A97E-F84775116791}" sibTransId="{52B709F5-DBB4-40AB-986F-71E9F71D254A}"/>
    <dgm:cxn modelId="{81637811-E87D-4E1F-8BAE-D6FBCB375485}" srcId="{54E76FE2-B3C6-4BAD-B6F7-A697F780CD2A}" destId="{9B2D6C1B-D8B1-4E61-8CAF-F885161EDF98}" srcOrd="0" destOrd="0" parTransId="{E730F4D6-1D99-448C-991F-AEE4CFA67979}" sibTransId="{FAEE5D9B-8CE5-4CF3-95B8-25523B45931A}"/>
    <dgm:cxn modelId="{81F99A11-37B9-4199-B81A-3E5D0307D312}" srcId="{80DE9BF0-A1BD-4F80-9CAD-B99DBEA7CF70}" destId="{A62D3D5A-2976-4F18-A0D2-6FD66A1B1424}" srcOrd="0" destOrd="0" parTransId="{4B9F0F4F-F02B-4392-8909-38231BB744A0}" sibTransId="{23B085FF-E83A-43E7-8632-8A47878DD7E3}"/>
    <dgm:cxn modelId="{37DB1117-B5A4-4D45-8200-EBC47EBB3778}" srcId="{A62D3D5A-2976-4F18-A0D2-6FD66A1B1424}" destId="{83C2DF15-0AE8-4E12-A3C0-45578CDA3AA9}" srcOrd="1" destOrd="0" parTransId="{37B0EC2C-DE81-469F-B635-6D23449DBDD6}" sibTransId="{95683C34-21A4-4F21-945A-E9DA61822C98}"/>
    <dgm:cxn modelId="{A2C9B329-CBC8-47F5-B8DB-1F2BBAAF1697}" srcId="{80DE9BF0-A1BD-4F80-9CAD-B99DBEA7CF70}" destId="{54E76FE2-B3C6-4BAD-B6F7-A697F780CD2A}" srcOrd="1" destOrd="0" parTransId="{2DFF1DA9-0E75-48D4-BDBE-49C121EBBB15}" sibTransId="{DEE98401-DF66-4F68-9478-D0C9BA60D8AB}"/>
    <dgm:cxn modelId="{44A99C68-F369-4822-B5F0-94AF5636D613}" srcId="{40475606-2345-45E3-89F9-4B3517A0D66B}" destId="{C34A1D6A-9670-4DEA-8610-83A3F2BDFD57}" srcOrd="0" destOrd="0" parTransId="{B7D76479-7406-46A6-926C-168A708E7886}" sibTransId="{86FCDFA3-A9AB-4700-A35C-53D024887D97}"/>
    <dgm:cxn modelId="{B4BE4272-FF70-4FC2-8675-E3682735029C}" type="presOf" srcId="{A62D3D5A-2976-4F18-A0D2-6FD66A1B1424}" destId="{2CCA171F-1012-44AA-952A-BFE387AC2BB4}" srcOrd="0" destOrd="0" presId="urn:microsoft.com/office/officeart/2005/8/layout/chevron2"/>
    <dgm:cxn modelId="{7AF8DC88-3FF7-4EFA-894E-F4CFE7B696B9}" srcId="{54E76FE2-B3C6-4BAD-B6F7-A697F780CD2A}" destId="{451ED5C4-DA90-45F7-9996-065E5A71F67D}" srcOrd="1" destOrd="0" parTransId="{F966ECCC-58DD-4814-80A0-CAA591045137}" sibTransId="{1040A9BD-E48C-47DD-9250-C068AF9B1EBF}"/>
    <dgm:cxn modelId="{B97B9792-6D72-4BAF-8054-EDCC3432BDAA}" srcId="{80DE9BF0-A1BD-4F80-9CAD-B99DBEA7CF70}" destId="{40475606-2345-45E3-89F9-4B3517A0D66B}" srcOrd="2" destOrd="0" parTransId="{D326BA14-37D7-48A3-87F0-ACF17E2F007F}" sibTransId="{BA700FB1-65E4-46F5-B367-22EA09CA93A8}"/>
    <dgm:cxn modelId="{0E5FE7AC-5B48-4003-9EF5-5C2482FC2FB6}" type="presOf" srcId="{40475606-2345-45E3-89F9-4B3517A0D66B}" destId="{5E828EDC-B61C-4594-8B0D-4332F057E29D}" srcOrd="0" destOrd="0" presId="urn:microsoft.com/office/officeart/2005/8/layout/chevron2"/>
    <dgm:cxn modelId="{F798EAB1-9B58-4D2F-BB23-9987F275C23B}" type="presOf" srcId="{86205485-D765-4649-BB86-6FE81E113551}" destId="{0FC3DBA7-B682-4546-8EA4-A1793E2D306F}" srcOrd="0" destOrd="0" presId="urn:microsoft.com/office/officeart/2005/8/layout/chevron2"/>
    <dgm:cxn modelId="{77952AB2-C5E2-4E59-B2F9-39AC8E80D407}" type="presOf" srcId="{80DE9BF0-A1BD-4F80-9CAD-B99DBEA7CF70}" destId="{0E027E06-6639-4087-B344-43991B88F261}" srcOrd="0" destOrd="0" presId="urn:microsoft.com/office/officeart/2005/8/layout/chevron2"/>
    <dgm:cxn modelId="{B9896EC5-5FE1-4CA2-8369-3B16686B477B}" type="presOf" srcId="{451ED5C4-DA90-45F7-9996-065E5A71F67D}" destId="{C35A7E99-F5AD-4AB2-B95F-044D0833BB68}" srcOrd="0" destOrd="1" presId="urn:microsoft.com/office/officeart/2005/8/layout/chevron2"/>
    <dgm:cxn modelId="{12B172CC-1741-473B-B13C-95F6E6313ECF}" type="presOf" srcId="{C34A1D6A-9670-4DEA-8610-83A3F2BDFD57}" destId="{F234F05C-9253-4D5E-93CE-53F0A30E391F}" srcOrd="0" destOrd="0" presId="urn:microsoft.com/office/officeart/2005/8/layout/chevron2"/>
    <dgm:cxn modelId="{CD5140D9-963D-420F-9AF3-2FF76CD4D82A}" type="presOf" srcId="{54E76FE2-B3C6-4BAD-B6F7-A697F780CD2A}" destId="{2AF4E5B9-C3FF-456D-B50B-8F70427FBD2C}" srcOrd="0" destOrd="0" presId="urn:microsoft.com/office/officeart/2005/8/layout/chevron2"/>
    <dgm:cxn modelId="{795F14F2-6531-4B6D-85B6-728E8FD8AC1B}" type="presOf" srcId="{9B2D6C1B-D8B1-4E61-8CAF-F885161EDF98}" destId="{C35A7E99-F5AD-4AB2-B95F-044D0833BB68}" srcOrd="0" destOrd="0" presId="urn:microsoft.com/office/officeart/2005/8/layout/chevron2"/>
    <dgm:cxn modelId="{AFB9DBFF-5772-45D2-ADC5-DD4A87D5E080}" type="presOf" srcId="{83C2DF15-0AE8-4E12-A3C0-45578CDA3AA9}" destId="{0FC3DBA7-B682-4546-8EA4-A1793E2D306F}" srcOrd="0" destOrd="1" presId="urn:microsoft.com/office/officeart/2005/8/layout/chevron2"/>
    <dgm:cxn modelId="{059117AA-FD84-4E63-972E-1B44EE83D376}" type="presParOf" srcId="{0E027E06-6639-4087-B344-43991B88F261}" destId="{EA461B67-EB6D-4FCD-818E-387968CC08AB}" srcOrd="0" destOrd="0" presId="urn:microsoft.com/office/officeart/2005/8/layout/chevron2"/>
    <dgm:cxn modelId="{23478068-E9B1-454D-A878-E3D72DC9BD09}" type="presParOf" srcId="{EA461B67-EB6D-4FCD-818E-387968CC08AB}" destId="{2CCA171F-1012-44AA-952A-BFE387AC2BB4}" srcOrd="0" destOrd="0" presId="urn:microsoft.com/office/officeart/2005/8/layout/chevron2"/>
    <dgm:cxn modelId="{774F7338-CB14-497F-B0C5-56DE507B39DA}" type="presParOf" srcId="{EA461B67-EB6D-4FCD-818E-387968CC08AB}" destId="{0FC3DBA7-B682-4546-8EA4-A1793E2D306F}" srcOrd="1" destOrd="0" presId="urn:microsoft.com/office/officeart/2005/8/layout/chevron2"/>
    <dgm:cxn modelId="{171407A8-9E5B-4324-9C0F-9B4BAAFCB14E}" type="presParOf" srcId="{0E027E06-6639-4087-B344-43991B88F261}" destId="{3F937A33-9B9E-454D-A96D-3BAD648C4C50}" srcOrd="1" destOrd="0" presId="urn:microsoft.com/office/officeart/2005/8/layout/chevron2"/>
    <dgm:cxn modelId="{6E3A846C-748E-44FD-9055-C04A9B944AFB}" type="presParOf" srcId="{0E027E06-6639-4087-B344-43991B88F261}" destId="{45C4AAE0-5636-4A60-8526-9A8EA33D21B1}" srcOrd="2" destOrd="0" presId="urn:microsoft.com/office/officeart/2005/8/layout/chevron2"/>
    <dgm:cxn modelId="{8DAD4AA9-4A52-457D-98EB-E29304AD6D0F}" type="presParOf" srcId="{45C4AAE0-5636-4A60-8526-9A8EA33D21B1}" destId="{2AF4E5B9-C3FF-456D-B50B-8F70427FBD2C}" srcOrd="0" destOrd="0" presId="urn:microsoft.com/office/officeart/2005/8/layout/chevron2"/>
    <dgm:cxn modelId="{F7C3E6EF-055B-421B-B8CB-E1F50CF732B3}" type="presParOf" srcId="{45C4AAE0-5636-4A60-8526-9A8EA33D21B1}" destId="{C35A7E99-F5AD-4AB2-B95F-044D0833BB68}" srcOrd="1" destOrd="0" presId="urn:microsoft.com/office/officeart/2005/8/layout/chevron2"/>
    <dgm:cxn modelId="{207B457B-99D3-4358-9CAC-55458E61860B}" type="presParOf" srcId="{0E027E06-6639-4087-B344-43991B88F261}" destId="{CD7E2AAC-BC93-4D60-AAED-074FB4776C66}" srcOrd="3" destOrd="0" presId="urn:microsoft.com/office/officeart/2005/8/layout/chevron2"/>
    <dgm:cxn modelId="{5FA36A8F-B1A7-4935-8E1C-424296C337C6}" type="presParOf" srcId="{0E027E06-6639-4087-B344-43991B88F261}" destId="{59B8BE2A-403C-4142-8C6B-F26C2BC025EA}" srcOrd="4" destOrd="0" presId="urn:microsoft.com/office/officeart/2005/8/layout/chevron2"/>
    <dgm:cxn modelId="{DE504ABD-A2C9-44CB-9402-A30080A9C967}" type="presParOf" srcId="{59B8BE2A-403C-4142-8C6B-F26C2BC025EA}" destId="{5E828EDC-B61C-4594-8B0D-4332F057E29D}" srcOrd="0" destOrd="0" presId="urn:microsoft.com/office/officeart/2005/8/layout/chevron2"/>
    <dgm:cxn modelId="{64815431-7C7A-4694-BE88-1DF7A6120793}" type="presParOf" srcId="{59B8BE2A-403C-4142-8C6B-F26C2BC025EA}" destId="{F234F05C-9253-4D5E-93CE-53F0A30E391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CA171F-1012-44AA-952A-BFE387AC2BB4}">
      <dsp:nvSpPr>
        <dsp:cNvPr id="0" name=""/>
        <dsp:cNvSpPr/>
      </dsp:nvSpPr>
      <dsp:spPr>
        <a:xfrm rot="5400000">
          <a:off x="-213858" y="213858"/>
          <a:ext cx="1425726" cy="998008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</a:t>
          </a:r>
        </a:p>
      </dsp:txBody>
      <dsp:txXfrm rot="-5400000">
        <a:off x="1" y="499003"/>
        <a:ext cx="998008" cy="427718"/>
      </dsp:txXfrm>
    </dsp:sp>
    <dsp:sp modelId="{0FC3DBA7-B682-4546-8EA4-A1793E2D306F}">
      <dsp:nvSpPr>
        <dsp:cNvPr id="0" name=""/>
        <dsp:cNvSpPr/>
      </dsp:nvSpPr>
      <dsp:spPr>
        <a:xfrm rot="5400000">
          <a:off x="2278655" y="-1280647"/>
          <a:ext cx="926722" cy="34880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n-lt"/>
            </a:rPr>
            <a:t>check the operating system, 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n-lt"/>
            </a:rPr>
            <a:t>install required packages, </a:t>
          </a:r>
        </a:p>
      </dsp:txBody>
      <dsp:txXfrm rot="-5400000">
        <a:off x="998009" y="45238"/>
        <a:ext cx="3442777" cy="836244"/>
      </dsp:txXfrm>
    </dsp:sp>
    <dsp:sp modelId="{2AF4E5B9-C3FF-456D-B50B-8F70427FBD2C}">
      <dsp:nvSpPr>
        <dsp:cNvPr id="0" name=""/>
        <dsp:cNvSpPr/>
      </dsp:nvSpPr>
      <dsp:spPr>
        <a:xfrm rot="5400000">
          <a:off x="-213858" y="1444995"/>
          <a:ext cx="1425726" cy="998008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</a:t>
          </a:r>
        </a:p>
      </dsp:txBody>
      <dsp:txXfrm rot="-5400000">
        <a:off x="1" y="1730140"/>
        <a:ext cx="998008" cy="427718"/>
      </dsp:txXfrm>
    </dsp:sp>
    <dsp:sp modelId="{C35A7E99-F5AD-4AB2-B95F-044D0833BB68}">
      <dsp:nvSpPr>
        <dsp:cNvPr id="0" name=""/>
        <dsp:cNvSpPr/>
      </dsp:nvSpPr>
      <dsp:spPr>
        <a:xfrm rot="5400000">
          <a:off x="2278655" y="-49510"/>
          <a:ext cx="926722" cy="34880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n-lt"/>
            </a:rPr>
            <a:t>install Docker if missing.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n-lt"/>
            </a:rPr>
            <a:t>prepare the project folder, copy the needed files, and starts the Docker Compose stack. </a:t>
          </a:r>
        </a:p>
      </dsp:txBody>
      <dsp:txXfrm rot="-5400000">
        <a:off x="998009" y="1276375"/>
        <a:ext cx="3442777" cy="836244"/>
      </dsp:txXfrm>
    </dsp:sp>
    <dsp:sp modelId="{5E828EDC-B61C-4594-8B0D-4332F057E29D}">
      <dsp:nvSpPr>
        <dsp:cNvPr id="0" name=""/>
        <dsp:cNvSpPr/>
      </dsp:nvSpPr>
      <dsp:spPr>
        <a:xfrm rot="5400000">
          <a:off x="-213858" y="2674288"/>
          <a:ext cx="1425726" cy="998008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-</a:t>
          </a:r>
        </a:p>
      </dsp:txBody>
      <dsp:txXfrm rot="-5400000">
        <a:off x="1" y="2959433"/>
        <a:ext cx="998008" cy="427718"/>
      </dsp:txXfrm>
    </dsp:sp>
    <dsp:sp modelId="{F234F05C-9253-4D5E-93CE-53F0A30E391F}">
      <dsp:nvSpPr>
        <dsp:cNvPr id="0" name=""/>
        <dsp:cNvSpPr/>
      </dsp:nvSpPr>
      <dsp:spPr>
        <a:xfrm rot="5400000">
          <a:off x="2278655" y="1179781"/>
          <a:ext cx="926722" cy="34880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+mn-lt"/>
            </a:rPr>
            <a:t>After deployment, it waits for the app to start and shows the access URL. It also supports a cleanup mode that stops the stack and removes the project directory.</a:t>
          </a:r>
          <a:endParaRPr lang="en-US" sz="1400" kern="1200" dirty="0"/>
        </a:p>
      </dsp:txBody>
      <dsp:txXfrm rot="-5400000">
        <a:off x="998009" y="2505667"/>
        <a:ext cx="3442777" cy="836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A2D43C6E-4735-61FE-D241-A25948A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>
            <a:extLst>
              <a:ext uri="{FF2B5EF4-FFF2-40B4-BE49-F238E27FC236}">
                <a16:creationId xmlns:a16="http://schemas.microsoft.com/office/drawing/2014/main" id="{360CD6CB-0E3B-E134-7354-CA4FD4C8C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821FD11F-B98A-6207-5548-03D9CE6F51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73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542CBB1A-152E-6B95-3A55-0847632A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a377f5a3ea_0_177:notes">
            <a:extLst>
              <a:ext uri="{FF2B5EF4-FFF2-40B4-BE49-F238E27FC236}">
                <a16:creationId xmlns:a16="http://schemas.microsoft.com/office/drawing/2014/main" id="{9EF777B1-482C-C249-4170-8015A85EA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a377f5a3ea_0_177:notes">
            <a:extLst>
              <a:ext uri="{FF2B5EF4-FFF2-40B4-BE49-F238E27FC236}">
                <a16:creationId xmlns:a16="http://schemas.microsoft.com/office/drawing/2014/main" id="{A0115E00-1FF4-B856-19D1-CAC9F02EC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626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381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542CBB1A-152E-6B95-3A55-0847632A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a377f5a3ea_0_177:notes">
            <a:extLst>
              <a:ext uri="{FF2B5EF4-FFF2-40B4-BE49-F238E27FC236}">
                <a16:creationId xmlns:a16="http://schemas.microsoft.com/office/drawing/2014/main" id="{9EF777B1-482C-C249-4170-8015A85EA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a377f5a3ea_0_177:notes">
            <a:extLst>
              <a:ext uri="{FF2B5EF4-FFF2-40B4-BE49-F238E27FC236}">
                <a16:creationId xmlns:a16="http://schemas.microsoft.com/office/drawing/2014/main" id="{A0115E00-1FF4-B856-19D1-CAC9F02EC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372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B901318E-F5C3-8C47-1D69-DF9B30D22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95292F78-FF3C-6C1C-8B65-EEFA9AC22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99C1B023-49A5-2535-BD21-B81152AE4C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472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B901318E-F5C3-8C47-1D69-DF9B30D22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95292F78-FF3C-6C1C-8B65-EEFA9AC22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99C1B023-49A5-2535-BD21-B81152AE4C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173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6EB46EEF-EF40-785D-80C3-F637689B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FEFA3BAA-CAC8-289B-9A4D-E6B313BA8D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677F605A-9528-E1B7-4C8D-67B76C0D53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682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8D1AAAA7-1000-BC25-3472-D94A9190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5C344E3A-B3CB-9437-0D58-550CEB9D1A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C0F67858-7580-51FA-4ACC-6AEF22A0EF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513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542CBB1A-152E-6B95-3A55-0847632A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a377f5a3ea_0_177:notes">
            <a:extLst>
              <a:ext uri="{FF2B5EF4-FFF2-40B4-BE49-F238E27FC236}">
                <a16:creationId xmlns:a16="http://schemas.microsoft.com/office/drawing/2014/main" id="{9EF777B1-482C-C249-4170-8015A85EA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a377f5a3ea_0_177:notes">
            <a:extLst>
              <a:ext uri="{FF2B5EF4-FFF2-40B4-BE49-F238E27FC236}">
                <a16:creationId xmlns:a16="http://schemas.microsoft.com/office/drawing/2014/main" id="{A0115E00-1FF4-B856-19D1-CAC9F02EC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36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9B4C0AAC-9602-B181-605D-CCE35F4E3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0E5DBB07-580B-A0A2-E635-55A46C51B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F1032AB3-B853-FA1A-BA4B-0C87BE1BD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551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A8CDCC22-4BDA-32FA-44DC-34CF86D4E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75221C7B-C71B-FDB6-3746-722E390964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07DE843F-C47D-50FD-F108-9EBE014D24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107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1AE886A7-221B-036C-42FE-C96087C30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838e2ec69_0_7:notes">
            <a:extLst>
              <a:ext uri="{FF2B5EF4-FFF2-40B4-BE49-F238E27FC236}">
                <a16:creationId xmlns:a16="http://schemas.microsoft.com/office/drawing/2014/main" id="{2FFC7166-A8C8-43D8-DCD2-E0FEB6A4F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838e2ec69_0_7:notes">
            <a:extLst>
              <a:ext uri="{FF2B5EF4-FFF2-40B4-BE49-F238E27FC236}">
                <a16:creationId xmlns:a16="http://schemas.microsoft.com/office/drawing/2014/main" id="{838A85D8-38CD-51BF-3868-C1514701F5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817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026C2D37-3E46-BC3A-D4F5-3AE85AF1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7C781607-5D73-B490-A7F8-7A8F58872C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5E818845-AD64-9492-866B-6940D37BB6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624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18FDBECD-E91B-B7AF-4E77-4377C71EA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3A439707-4F4F-244B-9BE3-5FDC32EBAB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8AD0E28D-09A2-8B35-0661-915F85FAB2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668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F62124B3-F21F-4421-932F-25B6D8074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02D0F687-3F6F-6AD8-6F19-7043681F78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34AD40FC-57C7-FE33-FBE9-DCD4A34499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488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B9675666-5DD5-FDCE-7820-C92691A8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90168139-815C-C8DE-EC31-BEC0F2839D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AF951416-B05E-DF23-F85A-DDF7AF449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92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7B3E2B02-C0AE-E37A-A3AF-50C8EE4F8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4244C9C2-34F3-E44E-1423-5B249A87B9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32ED2C85-18A0-FC5B-6658-38D229134D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7326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542CBB1A-152E-6B95-3A55-0847632A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a377f5a3ea_0_177:notes">
            <a:extLst>
              <a:ext uri="{FF2B5EF4-FFF2-40B4-BE49-F238E27FC236}">
                <a16:creationId xmlns:a16="http://schemas.microsoft.com/office/drawing/2014/main" id="{9EF777B1-482C-C249-4170-8015A85EA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a377f5a3ea_0_177:notes">
            <a:extLst>
              <a:ext uri="{FF2B5EF4-FFF2-40B4-BE49-F238E27FC236}">
                <a16:creationId xmlns:a16="http://schemas.microsoft.com/office/drawing/2014/main" id="{A0115E00-1FF4-B856-19D1-CAC9F02EC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123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9C215094-16E3-0222-CB76-2556757B0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EB04C177-47D8-505B-46FF-9951AF4391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F50B1FD9-AFBD-0033-4F1E-47EABA8A0E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229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E22224F8-ECC0-1EBF-84AD-A645127A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975B7803-6FC2-72ED-83F5-212CC153BE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E621951F-6518-C6E5-91DE-71395E9D4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675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01C4C648-9172-7982-9445-00B405157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2A92A97B-B187-C13A-E308-817888E457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88B8DCCF-9EFF-BFDD-CC12-69F560590D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674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04FCC8FF-CBF4-1FE9-2BD5-988779207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02385ED8-631F-D490-F1A5-B68DE98D62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E5C786A6-6172-60C6-7E94-3011A54D44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90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D88A79CD-FA06-25F4-145A-A368DD5D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81F0BF83-E342-582E-BC02-4451432C2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C455C8BA-9680-EF55-4F7E-3D19637CB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330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EB854C47-64C2-C0E2-FBC8-7970E76E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620843A9-3FE4-1BEB-06C3-CB01D5E36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47583A13-45A4-67CA-0809-D4E08B42EE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3724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40CE9268-91B4-90AD-7631-7BB1CAB9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28AFC08A-011F-DF72-4D20-3BC9A7184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E71E1886-C8D1-6760-CB6F-F90317A98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6383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9A9D1163-2D77-4DDA-9380-F378DFE7D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B29E276C-AE53-B8A8-4169-E03596F49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F7EC8387-CCB0-8BAC-29C2-0BE84F2890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904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>
          <a:extLst>
            <a:ext uri="{FF2B5EF4-FFF2-40B4-BE49-F238E27FC236}">
              <a16:creationId xmlns:a16="http://schemas.microsoft.com/office/drawing/2014/main" id="{C65E2EE2-1DDC-9D8C-577E-F3EF646A1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a0dc0e16b1_0_1978:notes">
            <a:extLst>
              <a:ext uri="{FF2B5EF4-FFF2-40B4-BE49-F238E27FC236}">
                <a16:creationId xmlns:a16="http://schemas.microsoft.com/office/drawing/2014/main" id="{C40A37E2-7EEA-2EA1-0A84-22A76EBE81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a0dc0e16b1_0_1978:notes">
            <a:extLst>
              <a:ext uri="{FF2B5EF4-FFF2-40B4-BE49-F238E27FC236}">
                <a16:creationId xmlns:a16="http://schemas.microsoft.com/office/drawing/2014/main" id="{53338104-2EDC-1414-3EA1-CED227499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442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>
          <a:extLst>
            <a:ext uri="{FF2B5EF4-FFF2-40B4-BE49-F238E27FC236}">
              <a16:creationId xmlns:a16="http://schemas.microsoft.com/office/drawing/2014/main" id="{F5CD63E7-778E-618D-6E12-D53E78D8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a0dc0e16b1_0_1978:notes">
            <a:extLst>
              <a:ext uri="{FF2B5EF4-FFF2-40B4-BE49-F238E27FC236}">
                <a16:creationId xmlns:a16="http://schemas.microsoft.com/office/drawing/2014/main" id="{C75E2C4E-968F-E42D-A0DE-67155AD7F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a0dc0e16b1_0_1978:notes">
            <a:extLst>
              <a:ext uri="{FF2B5EF4-FFF2-40B4-BE49-F238E27FC236}">
                <a16:creationId xmlns:a16="http://schemas.microsoft.com/office/drawing/2014/main" id="{B3FB26D1-FDE3-2B31-283C-CBB1566BEC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0280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>
          <a:extLst>
            <a:ext uri="{FF2B5EF4-FFF2-40B4-BE49-F238E27FC236}">
              <a16:creationId xmlns:a16="http://schemas.microsoft.com/office/drawing/2014/main" id="{58143F5F-0530-6417-E63F-41FFA6CED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a0dc0e16b1_0_1978:notes">
            <a:extLst>
              <a:ext uri="{FF2B5EF4-FFF2-40B4-BE49-F238E27FC236}">
                <a16:creationId xmlns:a16="http://schemas.microsoft.com/office/drawing/2014/main" id="{74F250B3-EA21-41CB-2C0E-77AB0A4FC6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a0dc0e16b1_0_1978:notes">
            <a:extLst>
              <a:ext uri="{FF2B5EF4-FFF2-40B4-BE49-F238E27FC236}">
                <a16:creationId xmlns:a16="http://schemas.microsoft.com/office/drawing/2014/main" id="{B9ACE42C-76BC-4E59-0F0B-E3A5AF467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3376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056A4BD0-B4FA-01D8-2097-340AEF109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ACE1760B-483A-35A4-A29D-57D15919C6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B0971232-AA52-0248-D2D3-042CE7606F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040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DDA7EE9C-FD9B-D6A9-CD3C-B9767FE3F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35901AE8-5021-76D4-66D1-F4D07BB7A8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FD2BD4A9-D56D-EEBC-4DCF-D9CC3B541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049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DFE0F508-36C8-FDF2-2947-BEF4E6122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98BC5D86-DC83-4CC8-CEA6-93B137012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ECE777FB-1B8A-B764-7B36-2C6718A646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0785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BD948DD3-C818-0151-BB50-8FC358C5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066EAEBA-CE01-4530-0003-6B9E249C65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DC5E6D23-1901-B531-C7F6-2D14AAAA2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81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838e2ec6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838e2ec6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1AA3D6FA-BEA0-C3C1-74AF-C6DAF679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64248BBC-52EE-F61D-FFC7-413E0322E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287868BF-EA0E-7766-582B-A626A22992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547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FB5E50DE-CBA4-D90E-D28D-36C286B1D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D5C8DA72-A700-17EE-3C68-1815C4BBC9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A5D4A9CD-4525-B83B-672D-0F78FCF02A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3254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37445E2D-82E2-F6A9-751A-126047F0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7D0E1BCD-D9E6-4E07-94A3-F40D9B33DB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969F647B-6C27-C1AF-889B-E147F9EAC3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177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50F52D42-88A5-B849-0CB7-F6D548E13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2889F711-CB24-1BB2-5F45-542744627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89E8190D-11E2-D227-20D9-5F44DCA99C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497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50F52D42-88A5-B849-0CB7-F6D548E13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2889F711-CB24-1BB2-5F45-542744627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89E8190D-11E2-D227-20D9-5F44DCA99C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12422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944DBF68-3CBC-C013-2339-69E544CC8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321F016C-D70C-5BF9-1D5E-451DA40888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E68EB904-C011-27CD-3669-AD552C399E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0657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E2270137-DCA8-6A30-40AC-53A5E340E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635188E7-28B4-3833-1BDD-51D434B600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92E6667A-6CB1-7294-6141-58761D758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541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B13DF756-90B0-EEFD-AF8C-924337CF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8C020AC0-80C0-93DF-780A-D85E159D25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720E2F24-5E82-2E13-CAED-C9D4881C20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7431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AA29DA7C-4D62-184B-A7A9-AE1160F6C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D6B3AD7A-1925-A226-C214-F697F98A0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40223D02-FFE5-725A-2367-250F880A69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728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7A2AEFF8-6624-4B60-3884-5EE7EE1E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6B830BD6-2D68-3BB5-0927-9F15DA2214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42CDA76C-ED2F-63BA-7A0E-6ED623117F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66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a0dc0e16b1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a0dc0e16b1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6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81923CC7-597B-62C7-81D0-2B414CE50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1BA54275-684A-3E94-2178-3AB19BBDEB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73F5765D-B291-AD04-9A9A-72982C1D0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1663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9CC0A89B-DF9D-036C-5B2A-533E778FB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F79ED808-510F-64FE-1B02-864BA8B20D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DA8B6776-9B45-8C4F-E2D5-AE5BD4AE2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80597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50F52D42-88A5-B849-0CB7-F6D548E13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2889F711-CB24-1BB2-5F45-542744627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89E8190D-11E2-D227-20D9-5F44DCA99C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9596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A4F5886F-CFBB-A24E-8C80-088A12E7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>
            <a:extLst>
              <a:ext uri="{FF2B5EF4-FFF2-40B4-BE49-F238E27FC236}">
                <a16:creationId xmlns:a16="http://schemas.microsoft.com/office/drawing/2014/main" id="{DA75753E-EFC3-FA5A-C1E3-72A0A2D19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>
            <a:extLst>
              <a:ext uri="{FF2B5EF4-FFF2-40B4-BE49-F238E27FC236}">
                <a16:creationId xmlns:a16="http://schemas.microsoft.com/office/drawing/2014/main" id="{AB22FFC6-6765-AA27-B191-9FEDC33DB2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7798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7E3A3984-59D3-6C03-0816-76F6E4BA3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DB295603-2AD0-A78D-C781-FE6470B5BC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202B935B-FDA5-5087-310E-65C59E9BCC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8408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FDB6640A-A22B-7B81-36CE-32F47249C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9502BDB3-7D24-F1B2-08D6-4A69DBD38E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676A595C-FED3-5526-DF03-5E4B2AFF0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5196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08FE5EB3-9D99-7413-9FBE-A6E5CAC16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1FE1E20A-3A51-024F-3B3C-599A7EFDD9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96A29251-4723-C282-E69D-11CC326A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3136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17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>
          <a:extLst>
            <a:ext uri="{FF2B5EF4-FFF2-40B4-BE49-F238E27FC236}">
              <a16:creationId xmlns:a16="http://schemas.microsoft.com/office/drawing/2014/main" id="{5D5DC220-3269-1FCC-982E-00F84B1C9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a0dc0e16b1_0_1888:notes">
            <a:extLst>
              <a:ext uri="{FF2B5EF4-FFF2-40B4-BE49-F238E27FC236}">
                <a16:creationId xmlns:a16="http://schemas.microsoft.com/office/drawing/2014/main" id="{E09902D6-9E8F-A00E-6298-30B72A1FF1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a0dc0e16b1_0_1888:notes">
            <a:extLst>
              <a:ext uri="{FF2B5EF4-FFF2-40B4-BE49-F238E27FC236}">
                <a16:creationId xmlns:a16="http://schemas.microsoft.com/office/drawing/2014/main" id="{E6ACE79F-2F2B-0CBC-EEDF-7F32592F24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96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CEF3E5A6-A220-B8FB-94EB-B2D37AED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995166BC-0DC7-208A-3832-1A77B46B8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4A4DDE86-919B-C138-1549-07D783730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220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C4AA2E52-FC88-4CB1-C1BE-D1AE297C2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a377f5a3ea_0_177:notes">
            <a:extLst>
              <a:ext uri="{FF2B5EF4-FFF2-40B4-BE49-F238E27FC236}">
                <a16:creationId xmlns:a16="http://schemas.microsoft.com/office/drawing/2014/main" id="{06B98118-0FE0-B9DC-D1A4-FC8BD0039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a377f5a3ea_0_177:notes">
            <a:extLst>
              <a:ext uri="{FF2B5EF4-FFF2-40B4-BE49-F238E27FC236}">
                <a16:creationId xmlns:a16="http://schemas.microsoft.com/office/drawing/2014/main" id="{D2A38689-1471-D170-8EBD-FCAE9BFFE5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81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6892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556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46DC-D391-418C-BF5C-9E878E5C154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867129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46DC-D391-418C-BF5C-9E878E5C154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650840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46DC-D391-418C-BF5C-9E878E5C154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614402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46DC-D391-418C-BF5C-9E878E5C154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987775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46DC-D391-418C-BF5C-9E878E5C154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3905442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46DC-D391-418C-BF5C-9E878E5C154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1354178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47810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46DC-D391-418C-BF5C-9E878E5C154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1165870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46DC-D391-418C-BF5C-9E878E5C154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6647169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8012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46DC-D391-418C-BF5C-9E878E5C154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05902694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46DC-D391-418C-BF5C-9E878E5C154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57734628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46436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46228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41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421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564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9920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7597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7518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3511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7052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14703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2" r:id="rId3"/>
    <p:sldLayoutId id="2147483675" r:id="rId4"/>
    <p:sldLayoutId id="2147483677" r:id="rId5"/>
    <p:sldLayoutId id="2147483690" r:id="rId6"/>
    <p:sldLayoutId id="2147483691" r:id="rId7"/>
    <p:sldLayoutId id="2147483692" r:id="rId8"/>
    <p:sldLayoutId id="2147483693" r:id="rId9"/>
    <p:sldLayoutId id="214748369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DD910-7601-4880-91DF-145C02378467}" type="datetimeFigureOut">
              <a:rPr lang="ar-EG" smtClean="0"/>
              <a:t>18/06/1447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E46DC-D391-418C-BF5C-9E878E5C154B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2729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3" r:id="rId13"/>
    <p:sldLayoutId id="2147483714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0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9B93C482-74FD-1D34-0E36-3C5FC8734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>
            <a:extLst>
              <a:ext uri="{FF2B5EF4-FFF2-40B4-BE49-F238E27FC236}">
                <a16:creationId xmlns:a16="http://schemas.microsoft.com/office/drawing/2014/main" id="{B1F65A6B-70D9-C7AF-65BF-9EBEB5EF58D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14883" y="791554"/>
            <a:ext cx="33291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Team-274</a:t>
            </a:r>
            <a:br>
              <a:rPr lang="en" dirty="0"/>
            </a:br>
            <a:r>
              <a:rPr lang="en" sz="4700" dirty="0"/>
              <a:t>DevOps Track</a:t>
            </a:r>
            <a:endParaRPr sz="4700" dirty="0"/>
          </a:p>
        </p:txBody>
      </p:sp>
      <p:sp>
        <p:nvSpPr>
          <p:cNvPr id="4" name="Google Shape;60;p17">
            <a:extLst>
              <a:ext uri="{FF2B5EF4-FFF2-40B4-BE49-F238E27FC236}">
                <a16:creationId xmlns:a16="http://schemas.microsoft.com/office/drawing/2014/main" id="{9CAC6AF5-7EFC-97F4-0691-2410480251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5750" y="3221888"/>
            <a:ext cx="3507069" cy="1530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Abdelrahman Ayman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Abdelrahman Mahmoud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Abdullah Hamada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Karim Fathy</a:t>
            </a:r>
            <a:endParaRPr dirty="0">
              <a:latin typeface="Wingdings" panose="05000000000000000000" pitchFamily="2" charset="2"/>
            </a:endParaRPr>
          </a:p>
        </p:txBody>
      </p:sp>
      <p:sp>
        <p:nvSpPr>
          <p:cNvPr id="61" name="Google Shape;61;p17">
            <a:extLst>
              <a:ext uri="{FF2B5EF4-FFF2-40B4-BE49-F238E27FC236}">
                <a16:creationId xmlns:a16="http://schemas.microsoft.com/office/drawing/2014/main" id="{8131A877-A074-919B-CDA6-2DF03A594B0F}"/>
              </a:ext>
            </a:extLst>
          </p:cNvPr>
          <p:cNvSpPr/>
          <p:nvPr/>
        </p:nvSpPr>
        <p:spPr>
          <a:xfrm>
            <a:off x="-647875" y="398129"/>
            <a:ext cx="4412891" cy="3585620"/>
          </a:xfrm>
          <a:custGeom>
            <a:avLst/>
            <a:gdLst/>
            <a:ahLst/>
            <a:cxnLst/>
            <a:rect l="l" t="t" r="r" b="b"/>
            <a:pathLst>
              <a:path w="179477" h="145831" extrusionOk="0">
                <a:moveTo>
                  <a:pt x="111799" y="0"/>
                </a:moveTo>
                <a:cubicBezTo>
                  <a:pt x="106504" y="0"/>
                  <a:pt x="100523" y="1666"/>
                  <a:pt x="94201" y="5204"/>
                </a:cubicBezTo>
                <a:cubicBezTo>
                  <a:pt x="83222" y="11321"/>
                  <a:pt x="73316" y="21821"/>
                  <a:pt x="66194" y="33827"/>
                </a:cubicBezTo>
                <a:cubicBezTo>
                  <a:pt x="65806" y="34489"/>
                  <a:pt x="65098" y="34946"/>
                  <a:pt x="64300" y="35037"/>
                </a:cubicBezTo>
                <a:cubicBezTo>
                  <a:pt x="60488" y="35516"/>
                  <a:pt x="56356" y="36908"/>
                  <a:pt x="52020" y="39328"/>
                </a:cubicBezTo>
                <a:cubicBezTo>
                  <a:pt x="35426" y="48595"/>
                  <a:pt x="21616" y="69549"/>
                  <a:pt x="18809" y="88608"/>
                </a:cubicBezTo>
                <a:cubicBezTo>
                  <a:pt x="18695" y="89361"/>
                  <a:pt x="18238" y="90023"/>
                  <a:pt x="17553" y="90411"/>
                </a:cubicBezTo>
                <a:lnTo>
                  <a:pt x="15408" y="91598"/>
                </a:lnTo>
                <a:cubicBezTo>
                  <a:pt x="6940" y="96323"/>
                  <a:pt x="1" y="109105"/>
                  <a:pt x="1" y="119992"/>
                </a:cubicBezTo>
                <a:cubicBezTo>
                  <a:pt x="1" y="126635"/>
                  <a:pt x="2580" y="131108"/>
                  <a:pt x="6506" y="132524"/>
                </a:cubicBezTo>
                <a:cubicBezTo>
                  <a:pt x="6985" y="132820"/>
                  <a:pt x="7487" y="133071"/>
                  <a:pt x="8035" y="133277"/>
                </a:cubicBezTo>
                <a:cubicBezTo>
                  <a:pt x="8515" y="133573"/>
                  <a:pt x="9017" y="133825"/>
                  <a:pt x="9542" y="134030"/>
                </a:cubicBezTo>
                <a:cubicBezTo>
                  <a:pt x="10021" y="134327"/>
                  <a:pt x="10546" y="134601"/>
                  <a:pt x="11071" y="134783"/>
                </a:cubicBezTo>
                <a:cubicBezTo>
                  <a:pt x="11550" y="135080"/>
                  <a:pt x="12052" y="135354"/>
                  <a:pt x="12600" y="135536"/>
                </a:cubicBezTo>
                <a:cubicBezTo>
                  <a:pt x="13080" y="135833"/>
                  <a:pt x="13582" y="136107"/>
                  <a:pt x="14130" y="136290"/>
                </a:cubicBezTo>
                <a:cubicBezTo>
                  <a:pt x="14609" y="136586"/>
                  <a:pt x="15111" y="136860"/>
                  <a:pt x="15636" y="137043"/>
                </a:cubicBezTo>
                <a:cubicBezTo>
                  <a:pt x="16115" y="137340"/>
                  <a:pt x="16640" y="137614"/>
                  <a:pt x="17165" y="137796"/>
                </a:cubicBezTo>
                <a:cubicBezTo>
                  <a:pt x="17645" y="138116"/>
                  <a:pt x="18147" y="138367"/>
                  <a:pt x="18695" y="138549"/>
                </a:cubicBezTo>
                <a:cubicBezTo>
                  <a:pt x="19174" y="138869"/>
                  <a:pt x="19676" y="139120"/>
                  <a:pt x="20224" y="139303"/>
                </a:cubicBezTo>
                <a:cubicBezTo>
                  <a:pt x="20703" y="139622"/>
                  <a:pt x="21205" y="139873"/>
                  <a:pt x="21730" y="140056"/>
                </a:cubicBezTo>
                <a:cubicBezTo>
                  <a:pt x="22210" y="140375"/>
                  <a:pt x="22735" y="140626"/>
                  <a:pt x="23260" y="140809"/>
                </a:cubicBezTo>
                <a:cubicBezTo>
                  <a:pt x="23739" y="141129"/>
                  <a:pt x="24241" y="141380"/>
                  <a:pt x="24789" y="141562"/>
                </a:cubicBezTo>
                <a:cubicBezTo>
                  <a:pt x="25268" y="141882"/>
                  <a:pt x="25770" y="142133"/>
                  <a:pt x="26318" y="142316"/>
                </a:cubicBezTo>
                <a:cubicBezTo>
                  <a:pt x="26798" y="142635"/>
                  <a:pt x="27300" y="142886"/>
                  <a:pt x="27825" y="143092"/>
                </a:cubicBezTo>
                <a:cubicBezTo>
                  <a:pt x="28304" y="143388"/>
                  <a:pt x="28829" y="143639"/>
                  <a:pt x="29354" y="143845"/>
                </a:cubicBezTo>
                <a:cubicBezTo>
                  <a:pt x="29833" y="144142"/>
                  <a:pt x="30336" y="144393"/>
                  <a:pt x="30883" y="144598"/>
                </a:cubicBezTo>
                <a:cubicBezTo>
                  <a:pt x="32162" y="145397"/>
                  <a:pt x="33622" y="145831"/>
                  <a:pt x="35220" y="145831"/>
                </a:cubicBezTo>
                <a:cubicBezTo>
                  <a:pt x="37092" y="145831"/>
                  <a:pt x="39146" y="145260"/>
                  <a:pt x="41315" y="144050"/>
                </a:cubicBezTo>
                <a:lnTo>
                  <a:pt x="155601" y="80368"/>
                </a:lnTo>
                <a:cubicBezTo>
                  <a:pt x="159299" y="78268"/>
                  <a:pt x="163978" y="75072"/>
                  <a:pt x="165895" y="72927"/>
                </a:cubicBezTo>
                <a:cubicBezTo>
                  <a:pt x="173861" y="64961"/>
                  <a:pt x="179476" y="53229"/>
                  <a:pt x="179476" y="43140"/>
                </a:cubicBezTo>
                <a:cubicBezTo>
                  <a:pt x="179476" y="35927"/>
                  <a:pt x="176600" y="31088"/>
                  <a:pt x="172035" y="29239"/>
                </a:cubicBezTo>
                <a:cubicBezTo>
                  <a:pt x="171556" y="28965"/>
                  <a:pt x="171031" y="28714"/>
                  <a:pt x="170506" y="28486"/>
                </a:cubicBezTo>
                <a:cubicBezTo>
                  <a:pt x="170026" y="28189"/>
                  <a:pt x="169524" y="27961"/>
                  <a:pt x="168976" y="27733"/>
                </a:cubicBezTo>
                <a:cubicBezTo>
                  <a:pt x="168497" y="27436"/>
                  <a:pt x="167995" y="27208"/>
                  <a:pt x="167470" y="26979"/>
                </a:cubicBezTo>
                <a:cubicBezTo>
                  <a:pt x="166991" y="26683"/>
                  <a:pt x="166466" y="26455"/>
                  <a:pt x="165941" y="26226"/>
                </a:cubicBezTo>
                <a:cubicBezTo>
                  <a:pt x="165461" y="25930"/>
                  <a:pt x="164936" y="25701"/>
                  <a:pt x="164411" y="25473"/>
                </a:cubicBezTo>
                <a:cubicBezTo>
                  <a:pt x="163932" y="25176"/>
                  <a:pt x="163430" y="24925"/>
                  <a:pt x="162882" y="24720"/>
                </a:cubicBezTo>
                <a:cubicBezTo>
                  <a:pt x="162403" y="24423"/>
                  <a:pt x="161901" y="24172"/>
                  <a:pt x="161376" y="23967"/>
                </a:cubicBezTo>
                <a:cubicBezTo>
                  <a:pt x="160896" y="23670"/>
                  <a:pt x="160371" y="23419"/>
                  <a:pt x="159846" y="23213"/>
                </a:cubicBezTo>
                <a:cubicBezTo>
                  <a:pt x="159367" y="22917"/>
                  <a:pt x="158842" y="22666"/>
                  <a:pt x="158317" y="22460"/>
                </a:cubicBezTo>
                <a:cubicBezTo>
                  <a:pt x="157838" y="22163"/>
                  <a:pt x="157336" y="21912"/>
                  <a:pt x="156788" y="21707"/>
                </a:cubicBezTo>
                <a:cubicBezTo>
                  <a:pt x="156308" y="21410"/>
                  <a:pt x="155806" y="21159"/>
                  <a:pt x="155281" y="20954"/>
                </a:cubicBezTo>
                <a:cubicBezTo>
                  <a:pt x="154802" y="20657"/>
                  <a:pt x="154277" y="20406"/>
                  <a:pt x="153752" y="20200"/>
                </a:cubicBezTo>
                <a:cubicBezTo>
                  <a:pt x="153638" y="20132"/>
                  <a:pt x="153524" y="20063"/>
                  <a:pt x="153410" y="20018"/>
                </a:cubicBezTo>
                <a:cubicBezTo>
                  <a:pt x="151469" y="17598"/>
                  <a:pt x="149073" y="15772"/>
                  <a:pt x="146334" y="14563"/>
                </a:cubicBezTo>
                <a:cubicBezTo>
                  <a:pt x="145832" y="14289"/>
                  <a:pt x="145329" y="14038"/>
                  <a:pt x="144804" y="13809"/>
                </a:cubicBezTo>
                <a:cubicBezTo>
                  <a:pt x="144302" y="13535"/>
                  <a:pt x="143800" y="13284"/>
                  <a:pt x="143275" y="13056"/>
                </a:cubicBezTo>
                <a:cubicBezTo>
                  <a:pt x="142796" y="12782"/>
                  <a:pt x="142271" y="12531"/>
                  <a:pt x="141746" y="12303"/>
                </a:cubicBezTo>
                <a:cubicBezTo>
                  <a:pt x="141267" y="12029"/>
                  <a:pt x="140764" y="11778"/>
                  <a:pt x="140239" y="11550"/>
                </a:cubicBezTo>
                <a:cubicBezTo>
                  <a:pt x="139737" y="11276"/>
                  <a:pt x="139235" y="11025"/>
                  <a:pt x="138710" y="10796"/>
                </a:cubicBezTo>
                <a:cubicBezTo>
                  <a:pt x="138208" y="10522"/>
                  <a:pt x="137706" y="10271"/>
                  <a:pt x="137181" y="10020"/>
                </a:cubicBezTo>
                <a:cubicBezTo>
                  <a:pt x="136701" y="9746"/>
                  <a:pt x="136177" y="9495"/>
                  <a:pt x="135652" y="9267"/>
                </a:cubicBezTo>
                <a:cubicBezTo>
                  <a:pt x="135172" y="8993"/>
                  <a:pt x="134670" y="8742"/>
                  <a:pt x="134145" y="8514"/>
                </a:cubicBezTo>
                <a:cubicBezTo>
                  <a:pt x="133643" y="8240"/>
                  <a:pt x="133141" y="7989"/>
                  <a:pt x="132616" y="7761"/>
                </a:cubicBezTo>
                <a:cubicBezTo>
                  <a:pt x="132114" y="7487"/>
                  <a:pt x="131611" y="7236"/>
                  <a:pt x="131086" y="7007"/>
                </a:cubicBezTo>
                <a:cubicBezTo>
                  <a:pt x="130607" y="6733"/>
                  <a:pt x="130082" y="6482"/>
                  <a:pt x="129557" y="6254"/>
                </a:cubicBezTo>
                <a:cubicBezTo>
                  <a:pt x="129078" y="5980"/>
                  <a:pt x="128576" y="5729"/>
                  <a:pt x="128051" y="5501"/>
                </a:cubicBezTo>
                <a:cubicBezTo>
                  <a:pt x="127549" y="5227"/>
                  <a:pt x="127046" y="4976"/>
                  <a:pt x="126521" y="4748"/>
                </a:cubicBezTo>
                <a:cubicBezTo>
                  <a:pt x="126019" y="4474"/>
                  <a:pt x="125517" y="4223"/>
                  <a:pt x="124992" y="3994"/>
                </a:cubicBezTo>
                <a:cubicBezTo>
                  <a:pt x="124513" y="3721"/>
                  <a:pt x="123988" y="3469"/>
                  <a:pt x="123486" y="3241"/>
                </a:cubicBezTo>
                <a:cubicBezTo>
                  <a:pt x="122983" y="2967"/>
                  <a:pt x="122481" y="2716"/>
                  <a:pt x="121956" y="2488"/>
                </a:cubicBezTo>
                <a:cubicBezTo>
                  <a:pt x="118989" y="845"/>
                  <a:pt x="115565" y="0"/>
                  <a:pt x="111799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7">
            <a:extLst>
              <a:ext uri="{FF2B5EF4-FFF2-40B4-BE49-F238E27FC236}">
                <a16:creationId xmlns:a16="http://schemas.microsoft.com/office/drawing/2014/main" id="{9FDC92A6-7C0A-AC54-5BAF-69BAC7CF7782}"/>
              </a:ext>
            </a:extLst>
          </p:cNvPr>
          <p:cNvSpPr/>
          <p:nvPr/>
        </p:nvSpPr>
        <p:spPr>
          <a:xfrm>
            <a:off x="-42915" y="688572"/>
            <a:ext cx="3834249" cy="3320812"/>
          </a:xfrm>
          <a:custGeom>
            <a:avLst/>
            <a:gdLst/>
            <a:ahLst/>
            <a:cxnLst/>
            <a:rect l="l" t="t" r="r" b="b"/>
            <a:pathLst>
              <a:path w="155943" h="135061" extrusionOk="0">
                <a:moveTo>
                  <a:pt x="113514" y="0"/>
                </a:moveTo>
                <a:cubicBezTo>
                  <a:pt x="108140" y="0"/>
                  <a:pt x="102069" y="1698"/>
                  <a:pt x="95638" y="5283"/>
                </a:cubicBezTo>
                <a:cubicBezTo>
                  <a:pt x="84523" y="11492"/>
                  <a:pt x="74457" y="22151"/>
                  <a:pt x="67221" y="34340"/>
                </a:cubicBezTo>
                <a:cubicBezTo>
                  <a:pt x="66810" y="35024"/>
                  <a:pt x="66102" y="35481"/>
                  <a:pt x="65281" y="35572"/>
                </a:cubicBezTo>
                <a:cubicBezTo>
                  <a:pt x="61423" y="36052"/>
                  <a:pt x="57223" y="37490"/>
                  <a:pt x="52818" y="39932"/>
                </a:cubicBezTo>
                <a:cubicBezTo>
                  <a:pt x="35973" y="49336"/>
                  <a:pt x="21958" y="70632"/>
                  <a:pt x="19105" y="89965"/>
                </a:cubicBezTo>
                <a:cubicBezTo>
                  <a:pt x="18991" y="90741"/>
                  <a:pt x="18512" y="91403"/>
                  <a:pt x="17827" y="91791"/>
                </a:cubicBezTo>
                <a:lnTo>
                  <a:pt x="15636" y="93023"/>
                </a:lnTo>
                <a:cubicBezTo>
                  <a:pt x="7053" y="97817"/>
                  <a:pt x="0" y="110782"/>
                  <a:pt x="0" y="121852"/>
                </a:cubicBezTo>
                <a:cubicBezTo>
                  <a:pt x="0" y="130106"/>
                  <a:pt x="3921" y="135061"/>
                  <a:pt x="9474" y="135061"/>
                </a:cubicBezTo>
                <a:cubicBezTo>
                  <a:pt x="11368" y="135061"/>
                  <a:pt x="13452" y="134484"/>
                  <a:pt x="15636" y="133264"/>
                </a:cubicBezTo>
                <a:lnTo>
                  <a:pt x="131702" y="68578"/>
                </a:lnTo>
                <a:cubicBezTo>
                  <a:pt x="135446" y="66455"/>
                  <a:pt x="140216" y="63214"/>
                  <a:pt x="142156" y="61022"/>
                </a:cubicBezTo>
                <a:cubicBezTo>
                  <a:pt x="150237" y="52942"/>
                  <a:pt x="155943" y="41005"/>
                  <a:pt x="155943" y="30779"/>
                </a:cubicBezTo>
                <a:cubicBezTo>
                  <a:pt x="155943" y="21301"/>
                  <a:pt x="151029" y="15821"/>
                  <a:pt x="143863" y="15821"/>
                </a:cubicBezTo>
                <a:cubicBezTo>
                  <a:pt x="141434" y="15821"/>
                  <a:pt x="138746" y="16451"/>
                  <a:pt x="135902" y="17769"/>
                </a:cubicBezTo>
                <a:cubicBezTo>
                  <a:pt x="135743" y="17837"/>
                  <a:pt x="135571" y="17871"/>
                  <a:pt x="135400" y="17871"/>
                </a:cubicBezTo>
                <a:cubicBezTo>
                  <a:pt x="135229" y="17871"/>
                  <a:pt x="135058" y="17837"/>
                  <a:pt x="134898" y="17769"/>
                </a:cubicBezTo>
                <a:cubicBezTo>
                  <a:pt x="134578" y="17632"/>
                  <a:pt x="134350" y="17358"/>
                  <a:pt x="134259" y="17015"/>
                </a:cubicBezTo>
                <a:cubicBezTo>
                  <a:pt x="131389" y="6105"/>
                  <a:pt x="123706" y="0"/>
                  <a:pt x="113514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7">
            <a:extLst>
              <a:ext uri="{FF2B5EF4-FFF2-40B4-BE49-F238E27FC236}">
                <a16:creationId xmlns:a16="http://schemas.microsoft.com/office/drawing/2014/main" id="{8F4C74B2-6C0D-0A55-49A6-333B14455F15}"/>
              </a:ext>
            </a:extLst>
          </p:cNvPr>
          <p:cNvSpPr/>
          <p:nvPr/>
        </p:nvSpPr>
        <p:spPr>
          <a:xfrm>
            <a:off x="698359" y="1595184"/>
            <a:ext cx="3572490" cy="2902766"/>
          </a:xfrm>
          <a:custGeom>
            <a:avLst/>
            <a:gdLst/>
            <a:ahLst/>
            <a:cxnLst/>
            <a:rect l="l" t="t" r="r" b="b"/>
            <a:pathLst>
              <a:path w="179477" h="145831" extrusionOk="0">
                <a:moveTo>
                  <a:pt x="111799" y="0"/>
                </a:moveTo>
                <a:cubicBezTo>
                  <a:pt x="106504" y="0"/>
                  <a:pt x="100523" y="1666"/>
                  <a:pt x="94201" y="5204"/>
                </a:cubicBezTo>
                <a:cubicBezTo>
                  <a:pt x="83222" y="11321"/>
                  <a:pt x="73316" y="21821"/>
                  <a:pt x="66194" y="33827"/>
                </a:cubicBezTo>
                <a:cubicBezTo>
                  <a:pt x="65806" y="34489"/>
                  <a:pt x="65098" y="34946"/>
                  <a:pt x="64300" y="35037"/>
                </a:cubicBezTo>
                <a:cubicBezTo>
                  <a:pt x="60488" y="35516"/>
                  <a:pt x="56356" y="36908"/>
                  <a:pt x="52020" y="39328"/>
                </a:cubicBezTo>
                <a:cubicBezTo>
                  <a:pt x="35426" y="48595"/>
                  <a:pt x="21616" y="69549"/>
                  <a:pt x="18809" y="88608"/>
                </a:cubicBezTo>
                <a:cubicBezTo>
                  <a:pt x="18695" y="89361"/>
                  <a:pt x="18238" y="90023"/>
                  <a:pt x="17553" y="90411"/>
                </a:cubicBezTo>
                <a:lnTo>
                  <a:pt x="15408" y="91598"/>
                </a:lnTo>
                <a:cubicBezTo>
                  <a:pt x="6940" y="96323"/>
                  <a:pt x="1" y="109105"/>
                  <a:pt x="1" y="119992"/>
                </a:cubicBezTo>
                <a:cubicBezTo>
                  <a:pt x="1" y="126635"/>
                  <a:pt x="2580" y="131108"/>
                  <a:pt x="6506" y="132524"/>
                </a:cubicBezTo>
                <a:cubicBezTo>
                  <a:pt x="6985" y="132820"/>
                  <a:pt x="7487" y="133071"/>
                  <a:pt x="8035" y="133277"/>
                </a:cubicBezTo>
                <a:cubicBezTo>
                  <a:pt x="8515" y="133573"/>
                  <a:pt x="9017" y="133825"/>
                  <a:pt x="9542" y="134030"/>
                </a:cubicBezTo>
                <a:cubicBezTo>
                  <a:pt x="10021" y="134327"/>
                  <a:pt x="10546" y="134601"/>
                  <a:pt x="11071" y="134783"/>
                </a:cubicBezTo>
                <a:cubicBezTo>
                  <a:pt x="11550" y="135080"/>
                  <a:pt x="12052" y="135354"/>
                  <a:pt x="12600" y="135536"/>
                </a:cubicBezTo>
                <a:cubicBezTo>
                  <a:pt x="13080" y="135833"/>
                  <a:pt x="13582" y="136107"/>
                  <a:pt x="14130" y="136290"/>
                </a:cubicBezTo>
                <a:cubicBezTo>
                  <a:pt x="14609" y="136586"/>
                  <a:pt x="15111" y="136860"/>
                  <a:pt x="15636" y="137043"/>
                </a:cubicBezTo>
                <a:cubicBezTo>
                  <a:pt x="16115" y="137340"/>
                  <a:pt x="16640" y="137614"/>
                  <a:pt x="17165" y="137796"/>
                </a:cubicBezTo>
                <a:cubicBezTo>
                  <a:pt x="17645" y="138116"/>
                  <a:pt x="18147" y="138367"/>
                  <a:pt x="18695" y="138549"/>
                </a:cubicBezTo>
                <a:cubicBezTo>
                  <a:pt x="19174" y="138869"/>
                  <a:pt x="19676" y="139120"/>
                  <a:pt x="20224" y="139303"/>
                </a:cubicBezTo>
                <a:cubicBezTo>
                  <a:pt x="20703" y="139622"/>
                  <a:pt x="21205" y="139873"/>
                  <a:pt x="21730" y="140056"/>
                </a:cubicBezTo>
                <a:cubicBezTo>
                  <a:pt x="22210" y="140375"/>
                  <a:pt x="22735" y="140626"/>
                  <a:pt x="23260" y="140809"/>
                </a:cubicBezTo>
                <a:cubicBezTo>
                  <a:pt x="23739" y="141129"/>
                  <a:pt x="24241" y="141380"/>
                  <a:pt x="24789" y="141562"/>
                </a:cubicBezTo>
                <a:cubicBezTo>
                  <a:pt x="25268" y="141882"/>
                  <a:pt x="25770" y="142133"/>
                  <a:pt x="26318" y="142316"/>
                </a:cubicBezTo>
                <a:cubicBezTo>
                  <a:pt x="26798" y="142635"/>
                  <a:pt x="27300" y="142886"/>
                  <a:pt x="27825" y="143092"/>
                </a:cubicBezTo>
                <a:cubicBezTo>
                  <a:pt x="28304" y="143388"/>
                  <a:pt x="28829" y="143639"/>
                  <a:pt x="29354" y="143845"/>
                </a:cubicBezTo>
                <a:cubicBezTo>
                  <a:pt x="29833" y="144142"/>
                  <a:pt x="30336" y="144393"/>
                  <a:pt x="30883" y="144598"/>
                </a:cubicBezTo>
                <a:cubicBezTo>
                  <a:pt x="32162" y="145397"/>
                  <a:pt x="33622" y="145831"/>
                  <a:pt x="35220" y="145831"/>
                </a:cubicBezTo>
                <a:cubicBezTo>
                  <a:pt x="37092" y="145831"/>
                  <a:pt x="39146" y="145260"/>
                  <a:pt x="41315" y="144050"/>
                </a:cubicBezTo>
                <a:lnTo>
                  <a:pt x="155601" y="80368"/>
                </a:lnTo>
                <a:cubicBezTo>
                  <a:pt x="159299" y="78268"/>
                  <a:pt x="163978" y="75072"/>
                  <a:pt x="165895" y="72927"/>
                </a:cubicBezTo>
                <a:cubicBezTo>
                  <a:pt x="173861" y="64961"/>
                  <a:pt x="179476" y="53229"/>
                  <a:pt x="179476" y="43140"/>
                </a:cubicBezTo>
                <a:cubicBezTo>
                  <a:pt x="179476" y="35927"/>
                  <a:pt x="176600" y="31088"/>
                  <a:pt x="172035" y="29239"/>
                </a:cubicBezTo>
                <a:cubicBezTo>
                  <a:pt x="171556" y="28965"/>
                  <a:pt x="171031" y="28714"/>
                  <a:pt x="170506" y="28486"/>
                </a:cubicBezTo>
                <a:cubicBezTo>
                  <a:pt x="170026" y="28189"/>
                  <a:pt x="169524" y="27961"/>
                  <a:pt x="168976" y="27733"/>
                </a:cubicBezTo>
                <a:cubicBezTo>
                  <a:pt x="168497" y="27436"/>
                  <a:pt x="167995" y="27208"/>
                  <a:pt x="167470" y="26979"/>
                </a:cubicBezTo>
                <a:cubicBezTo>
                  <a:pt x="166991" y="26683"/>
                  <a:pt x="166466" y="26455"/>
                  <a:pt x="165941" y="26226"/>
                </a:cubicBezTo>
                <a:cubicBezTo>
                  <a:pt x="165461" y="25930"/>
                  <a:pt x="164936" y="25701"/>
                  <a:pt x="164411" y="25473"/>
                </a:cubicBezTo>
                <a:cubicBezTo>
                  <a:pt x="163932" y="25176"/>
                  <a:pt x="163430" y="24925"/>
                  <a:pt x="162882" y="24720"/>
                </a:cubicBezTo>
                <a:cubicBezTo>
                  <a:pt x="162403" y="24423"/>
                  <a:pt x="161901" y="24172"/>
                  <a:pt x="161376" y="23967"/>
                </a:cubicBezTo>
                <a:cubicBezTo>
                  <a:pt x="160896" y="23670"/>
                  <a:pt x="160371" y="23419"/>
                  <a:pt x="159846" y="23213"/>
                </a:cubicBezTo>
                <a:cubicBezTo>
                  <a:pt x="159367" y="22917"/>
                  <a:pt x="158842" y="22666"/>
                  <a:pt x="158317" y="22460"/>
                </a:cubicBezTo>
                <a:cubicBezTo>
                  <a:pt x="157838" y="22163"/>
                  <a:pt x="157336" y="21912"/>
                  <a:pt x="156788" y="21707"/>
                </a:cubicBezTo>
                <a:cubicBezTo>
                  <a:pt x="156308" y="21410"/>
                  <a:pt x="155806" y="21159"/>
                  <a:pt x="155281" y="20954"/>
                </a:cubicBezTo>
                <a:cubicBezTo>
                  <a:pt x="154802" y="20657"/>
                  <a:pt x="154277" y="20406"/>
                  <a:pt x="153752" y="20200"/>
                </a:cubicBezTo>
                <a:cubicBezTo>
                  <a:pt x="153638" y="20132"/>
                  <a:pt x="153524" y="20063"/>
                  <a:pt x="153410" y="20018"/>
                </a:cubicBezTo>
                <a:cubicBezTo>
                  <a:pt x="151469" y="17598"/>
                  <a:pt x="149073" y="15772"/>
                  <a:pt x="146334" y="14563"/>
                </a:cubicBezTo>
                <a:cubicBezTo>
                  <a:pt x="145832" y="14289"/>
                  <a:pt x="145329" y="14038"/>
                  <a:pt x="144804" y="13809"/>
                </a:cubicBezTo>
                <a:cubicBezTo>
                  <a:pt x="144302" y="13535"/>
                  <a:pt x="143800" y="13284"/>
                  <a:pt x="143275" y="13056"/>
                </a:cubicBezTo>
                <a:cubicBezTo>
                  <a:pt x="142796" y="12782"/>
                  <a:pt x="142271" y="12531"/>
                  <a:pt x="141746" y="12303"/>
                </a:cubicBezTo>
                <a:cubicBezTo>
                  <a:pt x="141267" y="12029"/>
                  <a:pt x="140764" y="11778"/>
                  <a:pt x="140239" y="11550"/>
                </a:cubicBezTo>
                <a:cubicBezTo>
                  <a:pt x="139737" y="11276"/>
                  <a:pt x="139235" y="11025"/>
                  <a:pt x="138710" y="10796"/>
                </a:cubicBezTo>
                <a:cubicBezTo>
                  <a:pt x="138208" y="10522"/>
                  <a:pt x="137706" y="10271"/>
                  <a:pt x="137181" y="10020"/>
                </a:cubicBezTo>
                <a:cubicBezTo>
                  <a:pt x="136701" y="9746"/>
                  <a:pt x="136177" y="9495"/>
                  <a:pt x="135652" y="9267"/>
                </a:cubicBezTo>
                <a:cubicBezTo>
                  <a:pt x="135172" y="8993"/>
                  <a:pt x="134670" y="8742"/>
                  <a:pt x="134145" y="8514"/>
                </a:cubicBezTo>
                <a:cubicBezTo>
                  <a:pt x="133643" y="8240"/>
                  <a:pt x="133141" y="7989"/>
                  <a:pt x="132616" y="7761"/>
                </a:cubicBezTo>
                <a:cubicBezTo>
                  <a:pt x="132114" y="7487"/>
                  <a:pt x="131611" y="7236"/>
                  <a:pt x="131086" y="7007"/>
                </a:cubicBezTo>
                <a:cubicBezTo>
                  <a:pt x="130607" y="6733"/>
                  <a:pt x="130082" y="6482"/>
                  <a:pt x="129557" y="6254"/>
                </a:cubicBezTo>
                <a:cubicBezTo>
                  <a:pt x="129078" y="5980"/>
                  <a:pt x="128576" y="5729"/>
                  <a:pt x="128051" y="5501"/>
                </a:cubicBezTo>
                <a:cubicBezTo>
                  <a:pt x="127549" y="5227"/>
                  <a:pt x="127046" y="4976"/>
                  <a:pt x="126521" y="4748"/>
                </a:cubicBezTo>
                <a:cubicBezTo>
                  <a:pt x="126019" y="4474"/>
                  <a:pt x="125517" y="4223"/>
                  <a:pt x="124992" y="3994"/>
                </a:cubicBezTo>
                <a:cubicBezTo>
                  <a:pt x="124513" y="3721"/>
                  <a:pt x="123988" y="3469"/>
                  <a:pt x="123486" y="3241"/>
                </a:cubicBezTo>
                <a:cubicBezTo>
                  <a:pt x="122983" y="2967"/>
                  <a:pt x="122481" y="2716"/>
                  <a:pt x="121956" y="2488"/>
                </a:cubicBezTo>
                <a:cubicBezTo>
                  <a:pt x="118989" y="845"/>
                  <a:pt x="115565" y="0"/>
                  <a:pt x="111799" y="0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7">
            <a:extLst>
              <a:ext uri="{FF2B5EF4-FFF2-40B4-BE49-F238E27FC236}">
                <a16:creationId xmlns:a16="http://schemas.microsoft.com/office/drawing/2014/main" id="{8392D12F-31B9-6003-1EA9-8541160BFA20}"/>
              </a:ext>
            </a:extLst>
          </p:cNvPr>
          <p:cNvSpPr/>
          <p:nvPr/>
        </p:nvSpPr>
        <p:spPr>
          <a:xfrm>
            <a:off x="1188161" y="1830336"/>
            <a:ext cx="3104045" cy="2688389"/>
          </a:xfrm>
          <a:custGeom>
            <a:avLst/>
            <a:gdLst/>
            <a:ahLst/>
            <a:cxnLst/>
            <a:rect l="l" t="t" r="r" b="b"/>
            <a:pathLst>
              <a:path w="155943" h="135061" extrusionOk="0">
                <a:moveTo>
                  <a:pt x="113514" y="0"/>
                </a:moveTo>
                <a:cubicBezTo>
                  <a:pt x="108140" y="0"/>
                  <a:pt x="102069" y="1698"/>
                  <a:pt x="95638" y="5283"/>
                </a:cubicBezTo>
                <a:cubicBezTo>
                  <a:pt x="84523" y="11492"/>
                  <a:pt x="74457" y="22151"/>
                  <a:pt x="67221" y="34340"/>
                </a:cubicBezTo>
                <a:cubicBezTo>
                  <a:pt x="66810" y="35024"/>
                  <a:pt x="66102" y="35481"/>
                  <a:pt x="65281" y="35572"/>
                </a:cubicBezTo>
                <a:cubicBezTo>
                  <a:pt x="61423" y="36052"/>
                  <a:pt x="57223" y="37490"/>
                  <a:pt x="52818" y="39932"/>
                </a:cubicBezTo>
                <a:cubicBezTo>
                  <a:pt x="35973" y="49336"/>
                  <a:pt x="21958" y="70632"/>
                  <a:pt x="19105" y="89965"/>
                </a:cubicBezTo>
                <a:cubicBezTo>
                  <a:pt x="18991" y="90741"/>
                  <a:pt x="18512" y="91403"/>
                  <a:pt x="17827" y="91791"/>
                </a:cubicBezTo>
                <a:lnTo>
                  <a:pt x="15636" y="93023"/>
                </a:lnTo>
                <a:cubicBezTo>
                  <a:pt x="7053" y="97817"/>
                  <a:pt x="0" y="110782"/>
                  <a:pt x="0" y="121852"/>
                </a:cubicBezTo>
                <a:cubicBezTo>
                  <a:pt x="0" y="130106"/>
                  <a:pt x="3921" y="135061"/>
                  <a:pt x="9474" y="135061"/>
                </a:cubicBezTo>
                <a:cubicBezTo>
                  <a:pt x="11368" y="135061"/>
                  <a:pt x="13452" y="134484"/>
                  <a:pt x="15636" y="133264"/>
                </a:cubicBezTo>
                <a:lnTo>
                  <a:pt x="131702" y="68578"/>
                </a:lnTo>
                <a:cubicBezTo>
                  <a:pt x="135446" y="66455"/>
                  <a:pt x="140216" y="63214"/>
                  <a:pt x="142156" y="61022"/>
                </a:cubicBezTo>
                <a:cubicBezTo>
                  <a:pt x="150237" y="52942"/>
                  <a:pt x="155943" y="41005"/>
                  <a:pt x="155943" y="30779"/>
                </a:cubicBezTo>
                <a:cubicBezTo>
                  <a:pt x="155943" y="21301"/>
                  <a:pt x="151029" y="15821"/>
                  <a:pt x="143863" y="15821"/>
                </a:cubicBezTo>
                <a:cubicBezTo>
                  <a:pt x="141434" y="15821"/>
                  <a:pt x="138746" y="16451"/>
                  <a:pt x="135902" y="17769"/>
                </a:cubicBezTo>
                <a:cubicBezTo>
                  <a:pt x="135743" y="17837"/>
                  <a:pt x="135571" y="17871"/>
                  <a:pt x="135400" y="17871"/>
                </a:cubicBezTo>
                <a:cubicBezTo>
                  <a:pt x="135229" y="17871"/>
                  <a:pt x="135058" y="17837"/>
                  <a:pt x="134898" y="17769"/>
                </a:cubicBezTo>
                <a:cubicBezTo>
                  <a:pt x="134578" y="17632"/>
                  <a:pt x="134350" y="17358"/>
                  <a:pt x="134259" y="17015"/>
                </a:cubicBezTo>
                <a:cubicBezTo>
                  <a:pt x="131389" y="6105"/>
                  <a:pt x="123706" y="0"/>
                  <a:pt x="113514" y="0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7">
            <a:extLst>
              <a:ext uri="{FF2B5EF4-FFF2-40B4-BE49-F238E27FC236}">
                <a16:creationId xmlns:a16="http://schemas.microsoft.com/office/drawing/2014/main" id="{ED6F9FE6-397E-B75F-6D3C-4334C8476A57}"/>
              </a:ext>
            </a:extLst>
          </p:cNvPr>
          <p:cNvSpPr/>
          <p:nvPr/>
        </p:nvSpPr>
        <p:spPr>
          <a:xfrm>
            <a:off x="1955043" y="2844154"/>
            <a:ext cx="2323330" cy="1887782"/>
          </a:xfrm>
          <a:custGeom>
            <a:avLst/>
            <a:gdLst/>
            <a:ahLst/>
            <a:cxnLst/>
            <a:rect l="l" t="t" r="r" b="b"/>
            <a:pathLst>
              <a:path w="179477" h="145831" extrusionOk="0">
                <a:moveTo>
                  <a:pt x="111799" y="0"/>
                </a:moveTo>
                <a:cubicBezTo>
                  <a:pt x="106504" y="0"/>
                  <a:pt x="100523" y="1666"/>
                  <a:pt x="94201" y="5204"/>
                </a:cubicBezTo>
                <a:cubicBezTo>
                  <a:pt x="83222" y="11321"/>
                  <a:pt x="73316" y="21821"/>
                  <a:pt x="66194" y="33827"/>
                </a:cubicBezTo>
                <a:cubicBezTo>
                  <a:pt x="65806" y="34489"/>
                  <a:pt x="65098" y="34946"/>
                  <a:pt x="64300" y="35037"/>
                </a:cubicBezTo>
                <a:cubicBezTo>
                  <a:pt x="60488" y="35516"/>
                  <a:pt x="56356" y="36908"/>
                  <a:pt x="52020" y="39328"/>
                </a:cubicBezTo>
                <a:cubicBezTo>
                  <a:pt x="35426" y="48595"/>
                  <a:pt x="21616" y="69549"/>
                  <a:pt x="18809" y="88608"/>
                </a:cubicBezTo>
                <a:cubicBezTo>
                  <a:pt x="18695" y="89361"/>
                  <a:pt x="18238" y="90023"/>
                  <a:pt x="17553" y="90411"/>
                </a:cubicBezTo>
                <a:lnTo>
                  <a:pt x="15408" y="91598"/>
                </a:lnTo>
                <a:cubicBezTo>
                  <a:pt x="6940" y="96323"/>
                  <a:pt x="1" y="109105"/>
                  <a:pt x="1" y="119992"/>
                </a:cubicBezTo>
                <a:cubicBezTo>
                  <a:pt x="1" y="126635"/>
                  <a:pt x="2580" y="131108"/>
                  <a:pt x="6506" y="132524"/>
                </a:cubicBezTo>
                <a:cubicBezTo>
                  <a:pt x="6985" y="132820"/>
                  <a:pt x="7487" y="133071"/>
                  <a:pt x="8035" y="133277"/>
                </a:cubicBezTo>
                <a:cubicBezTo>
                  <a:pt x="8515" y="133573"/>
                  <a:pt x="9017" y="133825"/>
                  <a:pt x="9542" y="134030"/>
                </a:cubicBezTo>
                <a:cubicBezTo>
                  <a:pt x="10021" y="134327"/>
                  <a:pt x="10546" y="134601"/>
                  <a:pt x="11071" y="134783"/>
                </a:cubicBezTo>
                <a:cubicBezTo>
                  <a:pt x="11550" y="135080"/>
                  <a:pt x="12052" y="135354"/>
                  <a:pt x="12600" y="135536"/>
                </a:cubicBezTo>
                <a:cubicBezTo>
                  <a:pt x="13080" y="135833"/>
                  <a:pt x="13582" y="136107"/>
                  <a:pt x="14130" y="136290"/>
                </a:cubicBezTo>
                <a:cubicBezTo>
                  <a:pt x="14609" y="136586"/>
                  <a:pt x="15111" y="136860"/>
                  <a:pt x="15636" y="137043"/>
                </a:cubicBezTo>
                <a:cubicBezTo>
                  <a:pt x="16115" y="137340"/>
                  <a:pt x="16640" y="137614"/>
                  <a:pt x="17165" y="137796"/>
                </a:cubicBezTo>
                <a:cubicBezTo>
                  <a:pt x="17645" y="138116"/>
                  <a:pt x="18147" y="138367"/>
                  <a:pt x="18695" y="138549"/>
                </a:cubicBezTo>
                <a:cubicBezTo>
                  <a:pt x="19174" y="138869"/>
                  <a:pt x="19676" y="139120"/>
                  <a:pt x="20224" y="139303"/>
                </a:cubicBezTo>
                <a:cubicBezTo>
                  <a:pt x="20703" y="139622"/>
                  <a:pt x="21205" y="139873"/>
                  <a:pt x="21730" y="140056"/>
                </a:cubicBezTo>
                <a:cubicBezTo>
                  <a:pt x="22210" y="140375"/>
                  <a:pt x="22735" y="140626"/>
                  <a:pt x="23260" y="140809"/>
                </a:cubicBezTo>
                <a:cubicBezTo>
                  <a:pt x="23739" y="141129"/>
                  <a:pt x="24241" y="141380"/>
                  <a:pt x="24789" y="141562"/>
                </a:cubicBezTo>
                <a:cubicBezTo>
                  <a:pt x="25268" y="141882"/>
                  <a:pt x="25770" y="142133"/>
                  <a:pt x="26318" y="142316"/>
                </a:cubicBezTo>
                <a:cubicBezTo>
                  <a:pt x="26798" y="142635"/>
                  <a:pt x="27300" y="142886"/>
                  <a:pt x="27825" y="143092"/>
                </a:cubicBezTo>
                <a:cubicBezTo>
                  <a:pt x="28304" y="143388"/>
                  <a:pt x="28829" y="143639"/>
                  <a:pt x="29354" y="143845"/>
                </a:cubicBezTo>
                <a:cubicBezTo>
                  <a:pt x="29833" y="144142"/>
                  <a:pt x="30336" y="144393"/>
                  <a:pt x="30883" y="144598"/>
                </a:cubicBezTo>
                <a:cubicBezTo>
                  <a:pt x="32162" y="145397"/>
                  <a:pt x="33622" y="145831"/>
                  <a:pt x="35220" y="145831"/>
                </a:cubicBezTo>
                <a:cubicBezTo>
                  <a:pt x="37092" y="145831"/>
                  <a:pt x="39146" y="145260"/>
                  <a:pt x="41315" y="144050"/>
                </a:cubicBezTo>
                <a:lnTo>
                  <a:pt x="155601" y="80368"/>
                </a:lnTo>
                <a:cubicBezTo>
                  <a:pt x="159299" y="78268"/>
                  <a:pt x="163978" y="75072"/>
                  <a:pt x="165895" y="72927"/>
                </a:cubicBezTo>
                <a:cubicBezTo>
                  <a:pt x="173861" y="64961"/>
                  <a:pt x="179476" y="53229"/>
                  <a:pt x="179476" y="43140"/>
                </a:cubicBezTo>
                <a:cubicBezTo>
                  <a:pt x="179476" y="35927"/>
                  <a:pt x="176600" y="31088"/>
                  <a:pt x="172035" y="29239"/>
                </a:cubicBezTo>
                <a:cubicBezTo>
                  <a:pt x="171556" y="28965"/>
                  <a:pt x="171031" y="28714"/>
                  <a:pt x="170506" y="28486"/>
                </a:cubicBezTo>
                <a:cubicBezTo>
                  <a:pt x="170026" y="28189"/>
                  <a:pt x="169524" y="27961"/>
                  <a:pt x="168976" y="27733"/>
                </a:cubicBezTo>
                <a:cubicBezTo>
                  <a:pt x="168497" y="27436"/>
                  <a:pt x="167995" y="27208"/>
                  <a:pt x="167470" y="26979"/>
                </a:cubicBezTo>
                <a:cubicBezTo>
                  <a:pt x="166991" y="26683"/>
                  <a:pt x="166466" y="26455"/>
                  <a:pt x="165941" y="26226"/>
                </a:cubicBezTo>
                <a:cubicBezTo>
                  <a:pt x="165461" y="25930"/>
                  <a:pt x="164936" y="25701"/>
                  <a:pt x="164411" y="25473"/>
                </a:cubicBezTo>
                <a:cubicBezTo>
                  <a:pt x="163932" y="25176"/>
                  <a:pt x="163430" y="24925"/>
                  <a:pt x="162882" y="24720"/>
                </a:cubicBezTo>
                <a:cubicBezTo>
                  <a:pt x="162403" y="24423"/>
                  <a:pt x="161901" y="24172"/>
                  <a:pt x="161376" y="23967"/>
                </a:cubicBezTo>
                <a:cubicBezTo>
                  <a:pt x="160896" y="23670"/>
                  <a:pt x="160371" y="23419"/>
                  <a:pt x="159846" y="23213"/>
                </a:cubicBezTo>
                <a:cubicBezTo>
                  <a:pt x="159367" y="22917"/>
                  <a:pt x="158842" y="22666"/>
                  <a:pt x="158317" y="22460"/>
                </a:cubicBezTo>
                <a:cubicBezTo>
                  <a:pt x="157838" y="22163"/>
                  <a:pt x="157336" y="21912"/>
                  <a:pt x="156788" y="21707"/>
                </a:cubicBezTo>
                <a:cubicBezTo>
                  <a:pt x="156308" y="21410"/>
                  <a:pt x="155806" y="21159"/>
                  <a:pt x="155281" y="20954"/>
                </a:cubicBezTo>
                <a:cubicBezTo>
                  <a:pt x="154802" y="20657"/>
                  <a:pt x="154277" y="20406"/>
                  <a:pt x="153752" y="20200"/>
                </a:cubicBezTo>
                <a:cubicBezTo>
                  <a:pt x="153638" y="20132"/>
                  <a:pt x="153524" y="20063"/>
                  <a:pt x="153410" y="20018"/>
                </a:cubicBezTo>
                <a:cubicBezTo>
                  <a:pt x="151469" y="17598"/>
                  <a:pt x="149073" y="15772"/>
                  <a:pt x="146334" y="14563"/>
                </a:cubicBezTo>
                <a:cubicBezTo>
                  <a:pt x="145832" y="14289"/>
                  <a:pt x="145329" y="14038"/>
                  <a:pt x="144804" y="13809"/>
                </a:cubicBezTo>
                <a:cubicBezTo>
                  <a:pt x="144302" y="13535"/>
                  <a:pt x="143800" y="13284"/>
                  <a:pt x="143275" y="13056"/>
                </a:cubicBezTo>
                <a:cubicBezTo>
                  <a:pt x="142796" y="12782"/>
                  <a:pt x="142271" y="12531"/>
                  <a:pt x="141746" y="12303"/>
                </a:cubicBezTo>
                <a:cubicBezTo>
                  <a:pt x="141267" y="12029"/>
                  <a:pt x="140764" y="11778"/>
                  <a:pt x="140239" y="11550"/>
                </a:cubicBezTo>
                <a:cubicBezTo>
                  <a:pt x="139737" y="11276"/>
                  <a:pt x="139235" y="11025"/>
                  <a:pt x="138710" y="10796"/>
                </a:cubicBezTo>
                <a:cubicBezTo>
                  <a:pt x="138208" y="10522"/>
                  <a:pt x="137706" y="10271"/>
                  <a:pt x="137181" y="10020"/>
                </a:cubicBezTo>
                <a:cubicBezTo>
                  <a:pt x="136701" y="9746"/>
                  <a:pt x="136177" y="9495"/>
                  <a:pt x="135652" y="9267"/>
                </a:cubicBezTo>
                <a:cubicBezTo>
                  <a:pt x="135172" y="8993"/>
                  <a:pt x="134670" y="8742"/>
                  <a:pt x="134145" y="8514"/>
                </a:cubicBezTo>
                <a:cubicBezTo>
                  <a:pt x="133643" y="8240"/>
                  <a:pt x="133141" y="7989"/>
                  <a:pt x="132616" y="7761"/>
                </a:cubicBezTo>
                <a:cubicBezTo>
                  <a:pt x="132114" y="7487"/>
                  <a:pt x="131611" y="7236"/>
                  <a:pt x="131086" y="7007"/>
                </a:cubicBezTo>
                <a:cubicBezTo>
                  <a:pt x="130607" y="6733"/>
                  <a:pt x="130082" y="6482"/>
                  <a:pt x="129557" y="6254"/>
                </a:cubicBezTo>
                <a:cubicBezTo>
                  <a:pt x="129078" y="5980"/>
                  <a:pt x="128576" y="5729"/>
                  <a:pt x="128051" y="5501"/>
                </a:cubicBezTo>
                <a:cubicBezTo>
                  <a:pt x="127549" y="5227"/>
                  <a:pt x="127046" y="4976"/>
                  <a:pt x="126521" y="4748"/>
                </a:cubicBezTo>
                <a:cubicBezTo>
                  <a:pt x="126019" y="4474"/>
                  <a:pt x="125517" y="4223"/>
                  <a:pt x="124992" y="3994"/>
                </a:cubicBezTo>
                <a:cubicBezTo>
                  <a:pt x="124513" y="3721"/>
                  <a:pt x="123988" y="3469"/>
                  <a:pt x="123486" y="3241"/>
                </a:cubicBezTo>
                <a:cubicBezTo>
                  <a:pt x="122983" y="2967"/>
                  <a:pt x="122481" y="2716"/>
                  <a:pt x="121956" y="2488"/>
                </a:cubicBezTo>
                <a:cubicBezTo>
                  <a:pt x="118989" y="845"/>
                  <a:pt x="115565" y="0"/>
                  <a:pt x="111799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7">
            <a:extLst>
              <a:ext uri="{FF2B5EF4-FFF2-40B4-BE49-F238E27FC236}">
                <a16:creationId xmlns:a16="http://schemas.microsoft.com/office/drawing/2014/main" id="{0C0E518F-734E-E6C8-A082-96E0852BE38B}"/>
              </a:ext>
            </a:extLst>
          </p:cNvPr>
          <p:cNvSpPr/>
          <p:nvPr/>
        </p:nvSpPr>
        <p:spPr>
          <a:xfrm>
            <a:off x="2273543" y="2997063"/>
            <a:ext cx="2018682" cy="1748365"/>
          </a:xfrm>
          <a:custGeom>
            <a:avLst/>
            <a:gdLst/>
            <a:ahLst/>
            <a:cxnLst/>
            <a:rect l="l" t="t" r="r" b="b"/>
            <a:pathLst>
              <a:path w="155943" h="135061" extrusionOk="0">
                <a:moveTo>
                  <a:pt x="113514" y="0"/>
                </a:moveTo>
                <a:cubicBezTo>
                  <a:pt x="108140" y="0"/>
                  <a:pt x="102069" y="1698"/>
                  <a:pt x="95638" y="5283"/>
                </a:cubicBezTo>
                <a:cubicBezTo>
                  <a:pt x="84523" y="11492"/>
                  <a:pt x="74457" y="22151"/>
                  <a:pt x="67221" y="34340"/>
                </a:cubicBezTo>
                <a:cubicBezTo>
                  <a:pt x="66810" y="35024"/>
                  <a:pt x="66102" y="35481"/>
                  <a:pt x="65281" y="35572"/>
                </a:cubicBezTo>
                <a:cubicBezTo>
                  <a:pt x="61423" y="36052"/>
                  <a:pt x="57223" y="37490"/>
                  <a:pt x="52818" y="39932"/>
                </a:cubicBezTo>
                <a:cubicBezTo>
                  <a:pt x="35973" y="49336"/>
                  <a:pt x="21958" y="70632"/>
                  <a:pt x="19105" y="89965"/>
                </a:cubicBezTo>
                <a:cubicBezTo>
                  <a:pt x="18991" y="90741"/>
                  <a:pt x="18512" y="91403"/>
                  <a:pt x="17827" y="91791"/>
                </a:cubicBezTo>
                <a:lnTo>
                  <a:pt x="15636" y="93023"/>
                </a:lnTo>
                <a:cubicBezTo>
                  <a:pt x="7053" y="97817"/>
                  <a:pt x="0" y="110782"/>
                  <a:pt x="0" y="121852"/>
                </a:cubicBezTo>
                <a:cubicBezTo>
                  <a:pt x="0" y="130106"/>
                  <a:pt x="3921" y="135061"/>
                  <a:pt x="9474" y="135061"/>
                </a:cubicBezTo>
                <a:cubicBezTo>
                  <a:pt x="11368" y="135061"/>
                  <a:pt x="13452" y="134484"/>
                  <a:pt x="15636" y="133264"/>
                </a:cubicBezTo>
                <a:lnTo>
                  <a:pt x="131702" y="68578"/>
                </a:lnTo>
                <a:cubicBezTo>
                  <a:pt x="135446" y="66455"/>
                  <a:pt x="140216" y="63214"/>
                  <a:pt x="142156" y="61022"/>
                </a:cubicBezTo>
                <a:cubicBezTo>
                  <a:pt x="150237" y="52942"/>
                  <a:pt x="155943" y="41005"/>
                  <a:pt x="155943" y="30779"/>
                </a:cubicBezTo>
                <a:cubicBezTo>
                  <a:pt x="155943" y="21301"/>
                  <a:pt x="151029" y="15821"/>
                  <a:pt x="143863" y="15821"/>
                </a:cubicBezTo>
                <a:cubicBezTo>
                  <a:pt x="141434" y="15821"/>
                  <a:pt x="138746" y="16451"/>
                  <a:pt x="135902" y="17769"/>
                </a:cubicBezTo>
                <a:cubicBezTo>
                  <a:pt x="135743" y="17837"/>
                  <a:pt x="135571" y="17871"/>
                  <a:pt x="135400" y="17871"/>
                </a:cubicBezTo>
                <a:cubicBezTo>
                  <a:pt x="135229" y="17871"/>
                  <a:pt x="135058" y="17837"/>
                  <a:pt x="134898" y="17769"/>
                </a:cubicBezTo>
                <a:cubicBezTo>
                  <a:pt x="134578" y="17632"/>
                  <a:pt x="134350" y="17358"/>
                  <a:pt x="134259" y="17015"/>
                </a:cubicBezTo>
                <a:cubicBezTo>
                  <a:pt x="131389" y="6105"/>
                  <a:pt x="123706" y="0"/>
                  <a:pt x="113514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60;p17">
            <a:extLst>
              <a:ext uri="{FF2B5EF4-FFF2-40B4-BE49-F238E27FC236}">
                <a16:creationId xmlns:a16="http://schemas.microsoft.com/office/drawing/2014/main" id="{07D17F98-7663-C37D-A3E4-D8CBDF2221A5}"/>
              </a:ext>
            </a:extLst>
          </p:cNvPr>
          <p:cNvSpPr txBox="1">
            <a:spLocks/>
          </p:cNvSpPr>
          <p:nvPr/>
        </p:nvSpPr>
        <p:spPr>
          <a:xfrm>
            <a:off x="2923143" y="134527"/>
            <a:ext cx="3329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/>
            <a:r>
              <a:rPr lang="en-US" dirty="0"/>
              <a:t>Pro Shop Project</a:t>
            </a:r>
          </a:p>
        </p:txBody>
      </p:sp>
    </p:spTree>
    <p:extLst>
      <p:ext uri="{BB962C8B-B14F-4D97-AF65-F5344CB8AC3E}">
        <p14:creationId xmlns:p14="http://schemas.microsoft.com/office/powerpoint/2010/main" val="427899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1E4ACF73-505F-40B7-3E4A-155D98C66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6">
            <a:extLst>
              <a:ext uri="{FF2B5EF4-FFF2-40B4-BE49-F238E27FC236}">
                <a16:creationId xmlns:a16="http://schemas.microsoft.com/office/drawing/2014/main" id="{43BA53EB-9350-25A0-3305-E9081561F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300" y="398125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Containerization and Orchestration</a:t>
            </a:r>
            <a:endParaRPr dirty="0"/>
          </a:p>
        </p:txBody>
      </p:sp>
      <p:sp>
        <p:nvSpPr>
          <p:cNvPr id="2101" name="Google Shape;2101;p46">
            <a:extLst>
              <a:ext uri="{FF2B5EF4-FFF2-40B4-BE49-F238E27FC236}">
                <a16:creationId xmlns:a16="http://schemas.microsoft.com/office/drawing/2014/main" id="{B4CAF4E6-E1ED-DD31-5AD4-E5AC64E5278E}"/>
              </a:ext>
            </a:extLst>
          </p:cNvPr>
          <p:cNvSpPr/>
          <p:nvPr/>
        </p:nvSpPr>
        <p:spPr>
          <a:xfrm>
            <a:off x="481875" y="1133113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6">
            <a:extLst>
              <a:ext uri="{FF2B5EF4-FFF2-40B4-BE49-F238E27FC236}">
                <a16:creationId xmlns:a16="http://schemas.microsoft.com/office/drawing/2014/main" id="{EE92BA89-F080-F918-42AA-1053A1DE2AFD}"/>
              </a:ext>
            </a:extLst>
          </p:cNvPr>
          <p:cNvSpPr/>
          <p:nvPr/>
        </p:nvSpPr>
        <p:spPr>
          <a:xfrm>
            <a:off x="457200" y="1144163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6">
            <a:extLst>
              <a:ext uri="{FF2B5EF4-FFF2-40B4-BE49-F238E27FC236}">
                <a16:creationId xmlns:a16="http://schemas.microsoft.com/office/drawing/2014/main" id="{2DE59B36-D49F-35E4-EAA7-1C1B63D4A624}"/>
              </a:ext>
            </a:extLst>
          </p:cNvPr>
          <p:cNvSpPr/>
          <p:nvPr/>
        </p:nvSpPr>
        <p:spPr>
          <a:xfrm>
            <a:off x="1063975" y="1215088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6">
            <a:extLst>
              <a:ext uri="{FF2B5EF4-FFF2-40B4-BE49-F238E27FC236}">
                <a16:creationId xmlns:a16="http://schemas.microsoft.com/office/drawing/2014/main" id="{3F7E3BB6-DCB2-7108-C6A2-B86F73D8DA71}"/>
              </a:ext>
            </a:extLst>
          </p:cNvPr>
          <p:cNvSpPr/>
          <p:nvPr/>
        </p:nvSpPr>
        <p:spPr>
          <a:xfrm>
            <a:off x="1063975" y="1215088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6">
            <a:extLst>
              <a:ext uri="{FF2B5EF4-FFF2-40B4-BE49-F238E27FC236}">
                <a16:creationId xmlns:a16="http://schemas.microsoft.com/office/drawing/2014/main" id="{3B35B414-9F0E-77A2-1CCF-3B1C0785920D}"/>
              </a:ext>
            </a:extLst>
          </p:cNvPr>
          <p:cNvSpPr/>
          <p:nvPr/>
        </p:nvSpPr>
        <p:spPr>
          <a:xfrm>
            <a:off x="1118850" y="1123088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6">
            <a:extLst>
              <a:ext uri="{FF2B5EF4-FFF2-40B4-BE49-F238E27FC236}">
                <a16:creationId xmlns:a16="http://schemas.microsoft.com/office/drawing/2014/main" id="{DA3A6045-8502-E602-C648-7BCC579F7775}"/>
              </a:ext>
            </a:extLst>
          </p:cNvPr>
          <p:cNvSpPr/>
          <p:nvPr/>
        </p:nvSpPr>
        <p:spPr>
          <a:xfrm>
            <a:off x="1031200" y="-6312"/>
            <a:ext cx="223825" cy="1139550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46">
            <a:extLst>
              <a:ext uri="{FF2B5EF4-FFF2-40B4-BE49-F238E27FC236}">
                <a16:creationId xmlns:a16="http://schemas.microsoft.com/office/drawing/2014/main" id="{6D852CD3-9DB5-C5F9-B9E5-60AC57672F86}"/>
              </a:ext>
            </a:extLst>
          </p:cNvPr>
          <p:cNvSpPr/>
          <p:nvPr/>
        </p:nvSpPr>
        <p:spPr>
          <a:xfrm>
            <a:off x="439588" y="2624525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First For Backend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5" name="Google Shape;2135;p46">
            <a:extLst>
              <a:ext uri="{FF2B5EF4-FFF2-40B4-BE49-F238E27FC236}">
                <a16:creationId xmlns:a16="http://schemas.microsoft.com/office/drawing/2014/main" id="{8E50333F-91BC-D3C0-5C06-9AD227EDC15D}"/>
              </a:ext>
            </a:extLst>
          </p:cNvPr>
          <p:cNvSpPr/>
          <p:nvPr/>
        </p:nvSpPr>
        <p:spPr>
          <a:xfrm>
            <a:off x="647338" y="2220917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46">
            <a:extLst>
              <a:ext uri="{FF2B5EF4-FFF2-40B4-BE49-F238E27FC236}">
                <a16:creationId xmlns:a16="http://schemas.microsoft.com/office/drawing/2014/main" id="{D8A6C75C-A90D-6B2C-D6EF-4554FD77ED59}"/>
              </a:ext>
            </a:extLst>
          </p:cNvPr>
          <p:cNvSpPr txBox="1"/>
          <p:nvPr/>
        </p:nvSpPr>
        <p:spPr>
          <a:xfrm>
            <a:off x="723838" y="2220925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101;p46">
            <a:extLst>
              <a:ext uri="{FF2B5EF4-FFF2-40B4-BE49-F238E27FC236}">
                <a16:creationId xmlns:a16="http://schemas.microsoft.com/office/drawing/2014/main" id="{B4CAF4E6-E1ED-DD31-5AD4-E5AC64E5278E}"/>
              </a:ext>
            </a:extLst>
          </p:cNvPr>
          <p:cNvSpPr/>
          <p:nvPr/>
        </p:nvSpPr>
        <p:spPr>
          <a:xfrm>
            <a:off x="2972230" y="1898577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102;p46">
            <a:extLst>
              <a:ext uri="{FF2B5EF4-FFF2-40B4-BE49-F238E27FC236}">
                <a16:creationId xmlns:a16="http://schemas.microsoft.com/office/drawing/2014/main" id="{EE92BA89-F080-F918-42AA-1053A1DE2AFD}"/>
              </a:ext>
            </a:extLst>
          </p:cNvPr>
          <p:cNvSpPr/>
          <p:nvPr/>
        </p:nvSpPr>
        <p:spPr>
          <a:xfrm>
            <a:off x="2947555" y="1909627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03;p46">
            <a:extLst>
              <a:ext uri="{FF2B5EF4-FFF2-40B4-BE49-F238E27FC236}">
                <a16:creationId xmlns:a16="http://schemas.microsoft.com/office/drawing/2014/main" id="{2DE59B36-D49F-35E4-EAA7-1C1B63D4A624}"/>
              </a:ext>
            </a:extLst>
          </p:cNvPr>
          <p:cNvSpPr/>
          <p:nvPr/>
        </p:nvSpPr>
        <p:spPr>
          <a:xfrm>
            <a:off x="3554330" y="1980552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04;p46">
            <a:extLst>
              <a:ext uri="{FF2B5EF4-FFF2-40B4-BE49-F238E27FC236}">
                <a16:creationId xmlns:a16="http://schemas.microsoft.com/office/drawing/2014/main" id="{3F7E3BB6-DCB2-7108-C6A2-B86F73D8DA71}"/>
              </a:ext>
            </a:extLst>
          </p:cNvPr>
          <p:cNvSpPr/>
          <p:nvPr/>
        </p:nvSpPr>
        <p:spPr>
          <a:xfrm>
            <a:off x="3554330" y="1980552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05;p46">
            <a:extLst>
              <a:ext uri="{FF2B5EF4-FFF2-40B4-BE49-F238E27FC236}">
                <a16:creationId xmlns:a16="http://schemas.microsoft.com/office/drawing/2014/main" id="{3B35B414-9F0E-77A2-1CCF-3B1C0785920D}"/>
              </a:ext>
            </a:extLst>
          </p:cNvPr>
          <p:cNvSpPr/>
          <p:nvPr/>
        </p:nvSpPr>
        <p:spPr>
          <a:xfrm>
            <a:off x="3609205" y="1888552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106;p46">
            <a:extLst>
              <a:ext uri="{FF2B5EF4-FFF2-40B4-BE49-F238E27FC236}">
                <a16:creationId xmlns:a16="http://schemas.microsoft.com/office/drawing/2014/main" id="{DA3A6045-8502-E602-C648-7BCC579F7775}"/>
              </a:ext>
            </a:extLst>
          </p:cNvPr>
          <p:cNvSpPr/>
          <p:nvPr/>
        </p:nvSpPr>
        <p:spPr>
          <a:xfrm>
            <a:off x="3521556" y="0"/>
            <a:ext cx="173300" cy="1898702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25;p46">
            <a:extLst>
              <a:ext uri="{FF2B5EF4-FFF2-40B4-BE49-F238E27FC236}">
                <a16:creationId xmlns:a16="http://schemas.microsoft.com/office/drawing/2014/main" id="{6D852CD3-9DB5-C5F9-B9E5-60AC57672F86}"/>
              </a:ext>
            </a:extLst>
          </p:cNvPr>
          <p:cNvSpPr/>
          <p:nvPr/>
        </p:nvSpPr>
        <p:spPr>
          <a:xfrm>
            <a:off x="2929943" y="3389989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Frontend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2135;p46">
            <a:extLst>
              <a:ext uri="{FF2B5EF4-FFF2-40B4-BE49-F238E27FC236}">
                <a16:creationId xmlns:a16="http://schemas.microsoft.com/office/drawing/2014/main" id="{8E50333F-91BC-D3C0-5C06-9AD227EDC15D}"/>
              </a:ext>
            </a:extLst>
          </p:cNvPr>
          <p:cNvSpPr/>
          <p:nvPr/>
        </p:nvSpPr>
        <p:spPr>
          <a:xfrm>
            <a:off x="3137693" y="2986381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136;p46">
            <a:extLst>
              <a:ext uri="{FF2B5EF4-FFF2-40B4-BE49-F238E27FC236}">
                <a16:creationId xmlns:a16="http://schemas.microsoft.com/office/drawing/2014/main" id="{D8A6C75C-A90D-6B2C-D6EF-4554FD77ED59}"/>
              </a:ext>
            </a:extLst>
          </p:cNvPr>
          <p:cNvSpPr txBox="1"/>
          <p:nvPr/>
        </p:nvSpPr>
        <p:spPr>
          <a:xfrm>
            <a:off x="3214193" y="2986389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6457524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51" y="218208"/>
            <a:ext cx="5637595" cy="474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7392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1E4ACF73-505F-40B7-3E4A-155D98C66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6">
            <a:extLst>
              <a:ext uri="{FF2B5EF4-FFF2-40B4-BE49-F238E27FC236}">
                <a16:creationId xmlns:a16="http://schemas.microsoft.com/office/drawing/2014/main" id="{43BA53EB-9350-25A0-3305-E9081561F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300" y="398125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Containerization and Orchestration</a:t>
            </a:r>
            <a:endParaRPr dirty="0"/>
          </a:p>
        </p:txBody>
      </p:sp>
      <p:sp>
        <p:nvSpPr>
          <p:cNvPr id="2101" name="Google Shape;2101;p46">
            <a:extLst>
              <a:ext uri="{FF2B5EF4-FFF2-40B4-BE49-F238E27FC236}">
                <a16:creationId xmlns:a16="http://schemas.microsoft.com/office/drawing/2014/main" id="{B4CAF4E6-E1ED-DD31-5AD4-E5AC64E5278E}"/>
              </a:ext>
            </a:extLst>
          </p:cNvPr>
          <p:cNvSpPr/>
          <p:nvPr/>
        </p:nvSpPr>
        <p:spPr>
          <a:xfrm>
            <a:off x="481875" y="1133113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6">
            <a:extLst>
              <a:ext uri="{FF2B5EF4-FFF2-40B4-BE49-F238E27FC236}">
                <a16:creationId xmlns:a16="http://schemas.microsoft.com/office/drawing/2014/main" id="{EE92BA89-F080-F918-42AA-1053A1DE2AFD}"/>
              </a:ext>
            </a:extLst>
          </p:cNvPr>
          <p:cNvSpPr/>
          <p:nvPr/>
        </p:nvSpPr>
        <p:spPr>
          <a:xfrm>
            <a:off x="457200" y="1144163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6">
            <a:extLst>
              <a:ext uri="{FF2B5EF4-FFF2-40B4-BE49-F238E27FC236}">
                <a16:creationId xmlns:a16="http://schemas.microsoft.com/office/drawing/2014/main" id="{2DE59B36-D49F-35E4-EAA7-1C1B63D4A624}"/>
              </a:ext>
            </a:extLst>
          </p:cNvPr>
          <p:cNvSpPr/>
          <p:nvPr/>
        </p:nvSpPr>
        <p:spPr>
          <a:xfrm>
            <a:off x="1063975" y="1215088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6">
            <a:extLst>
              <a:ext uri="{FF2B5EF4-FFF2-40B4-BE49-F238E27FC236}">
                <a16:creationId xmlns:a16="http://schemas.microsoft.com/office/drawing/2014/main" id="{3F7E3BB6-DCB2-7108-C6A2-B86F73D8DA71}"/>
              </a:ext>
            </a:extLst>
          </p:cNvPr>
          <p:cNvSpPr/>
          <p:nvPr/>
        </p:nvSpPr>
        <p:spPr>
          <a:xfrm>
            <a:off x="1063975" y="1215088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6">
            <a:extLst>
              <a:ext uri="{FF2B5EF4-FFF2-40B4-BE49-F238E27FC236}">
                <a16:creationId xmlns:a16="http://schemas.microsoft.com/office/drawing/2014/main" id="{3B35B414-9F0E-77A2-1CCF-3B1C0785920D}"/>
              </a:ext>
            </a:extLst>
          </p:cNvPr>
          <p:cNvSpPr/>
          <p:nvPr/>
        </p:nvSpPr>
        <p:spPr>
          <a:xfrm>
            <a:off x="1118850" y="1123088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6">
            <a:extLst>
              <a:ext uri="{FF2B5EF4-FFF2-40B4-BE49-F238E27FC236}">
                <a16:creationId xmlns:a16="http://schemas.microsoft.com/office/drawing/2014/main" id="{DA3A6045-8502-E602-C648-7BCC579F7775}"/>
              </a:ext>
            </a:extLst>
          </p:cNvPr>
          <p:cNvSpPr/>
          <p:nvPr/>
        </p:nvSpPr>
        <p:spPr>
          <a:xfrm>
            <a:off x="1031200" y="-6312"/>
            <a:ext cx="223825" cy="1139550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46">
            <a:extLst>
              <a:ext uri="{FF2B5EF4-FFF2-40B4-BE49-F238E27FC236}">
                <a16:creationId xmlns:a16="http://schemas.microsoft.com/office/drawing/2014/main" id="{6D852CD3-9DB5-C5F9-B9E5-60AC57672F86}"/>
              </a:ext>
            </a:extLst>
          </p:cNvPr>
          <p:cNvSpPr/>
          <p:nvPr/>
        </p:nvSpPr>
        <p:spPr>
          <a:xfrm>
            <a:off x="439588" y="2624525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First For Backend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5" name="Google Shape;2135;p46">
            <a:extLst>
              <a:ext uri="{FF2B5EF4-FFF2-40B4-BE49-F238E27FC236}">
                <a16:creationId xmlns:a16="http://schemas.microsoft.com/office/drawing/2014/main" id="{8E50333F-91BC-D3C0-5C06-9AD227EDC15D}"/>
              </a:ext>
            </a:extLst>
          </p:cNvPr>
          <p:cNvSpPr/>
          <p:nvPr/>
        </p:nvSpPr>
        <p:spPr>
          <a:xfrm>
            <a:off x="647338" y="2220917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46">
            <a:extLst>
              <a:ext uri="{FF2B5EF4-FFF2-40B4-BE49-F238E27FC236}">
                <a16:creationId xmlns:a16="http://schemas.microsoft.com/office/drawing/2014/main" id="{D8A6C75C-A90D-6B2C-D6EF-4554FD77ED59}"/>
              </a:ext>
            </a:extLst>
          </p:cNvPr>
          <p:cNvSpPr txBox="1"/>
          <p:nvPr/>
        </p:nvSpPr>
        <p:spPr>
          <a:xfrm>
            <a:off x="723838" y="2220925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101;p46">
            <a:extLst>
              <a:ext uri="{FF2B5EF4-FFF2-40B4-BE49-F238E27FC236}">
                <a16:creationId xmlns:a16="http://schemas.microsoft.com/office/drawing/2014/main" id="{B4CAF4E6-E1ED-DD31-5AD4-E5AC64E5278E}"/>
              </a:ext>
            </a:extLst>
          </p:cNvPr>
          <p:cNvSpPr/>
          <p:nvPr/>
        </p:nvSpPr>
        <p:spPr>
          <a:xfrm>
            <a:off x="2339387" y="1881822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102;p46">
            <a:extLst>
              <a:ext uri="{FF2B5EF4-FFF2-40B4-BE49-F238E27FC236}">
                <a16:creationId xmlns:a16="http://schemas.microsoft.com/office/drawing/2014/main" id="{EE92BA89-F080-F918-42AA-1053A1DE2AFD}"/>
              </a:ext>
            </a:extLst>
          </p:cNvPr>
          <p:cNvSpPr/>
          <p:nvPr/>
        </p:nvSpPr>
        <p:spPr>
          <a:xfrm>
            <a:off x="2314712" y="1892872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03;p46">
            <a:extLst>
              <a:ext uri="{FF2B5EF4-FFF2-40B4-BE49-F238E27FC236}">
                <a16:creationId xmlns:a16="http://schemas.microsoft.com/office/drawing/2014/main" id="{2DE59B36-D49F-35E4-EAA7-1C1B63D4A624}"/>
              </a:ext>
            </a:extLst>
          </p:cNvPr>
          <p:cNvSpPr/>
          <p:nvPr/>
        </p:nvSpPr>
        <p:spPr>
          <a:xfrm>
            <a:off x="2921487" y="1963797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04;p46">
            <a:extLst>
              <a:ext uri="{FF2B5EF4-FFF2-40B4-BE49-F238E27FC236}">
                <a16:creationId xmlns:a16="http://schemas.microsoft.com/office/drawing/2014/main" id="{3F7E3BB6-DCB2-7108-C6A2-B86F73D8DA71}"/>
              </a:ext>
            </a:extLst>
          </p:cNvPr>
          <p:cNvSpPr/>
          <p:nvPr/>
        </p:nvSpPr>
        <p:spPr>
          <a:xfrm>
            <a:off x="2921487" y="1963797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05;p46">
            <a:extLst>
              <a:ext uri="{FF2B5EF4-FFF2-40B4-BE49-F238E27FC236}">
                <a16:creationId xmlns:a16="http://schemas.microsoft.com/office/drawing/2014/main" id="{3B35B414-9F0E-77A2-1CCF-3B1C0785920D}"/>
              </a:ext>
            </a:extLst>
          </p:cNvPr>
          <p:cNvSpPr/>
          <p:nvPr/>
        </p:nvSpPr>
        <p:spPr>
          <a:xfrm>
            <a:off x="2976362" y="1871797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106;p46">
            <a:extLst>
              <a:ext uri="{FF2B5EF4-FFF2-40B4-BE49-F238E27FC236}">
                <a16:creationId xmlns:a16="http://schemas.microsoft.com/office/drawing/2014/main" id="{DA3A6045-8502-E602-C648-7BCC579F7775}"/>
              </a:ext>
            </a:extLst>
          </p:cNvPr>
          <p:cNvSpPr/>
          <p:nvPr/>
        </p:nvSpPr>
        <p:spPr>
          <a:xfrm>
            <a:off x="2888713" y="-16755"/>
            <a:ext cx="173300" cy="1898702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25;p46">
            <a:extLst>
              <a:ext uri="{FF2B5EF4-FFF2-40B4-BE49-F238E27FC236}">
                <a16:creationId xmlns:a16="http://schemas.microsoft.com/office/drawing/2014/main" id="{6D852CD3-9DB5-C5F9-B9E5-60AC57672F86}"/>
              </a:ext>
            </a:extLst>
          </p:cNvPr>
          <p:cNvSpPr/>
          <p:nvPr/>
        </p:nvSpPr>
        <p:spPr>
          <a:xfrm>
            <a:off x="2297100" y="3373234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Frontend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2135;p46">
            <a:extLst>
              <a:ext uri="{FF2B5EF4-FFF2-40B4-BE49-F238E27FC236}">
                <a16:creationId xmlns:a16="http://schemas.microsoft.com/office/drawing/2014/main" id="{8E50333F-91BC-D3C0-5C06-9AD227EDC15D}"/>
              </a:ext>
            </a:extLst>
          </p:cNvPr>
          <p:cNvSpPr/>
          <p:nvPr/>
        </p:nvSpPr>
        <p:spPr>
          <a:xfrm>
            <a:off x="2504850" y="2969626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136;p46">
            <a:extLst>
              <a:ext uri="{FF2B5EF4-FFF2-40B4-BE49-F238E27FC236}">
                <a16:creationId xmlns:a16="http://schemas.microsoft.com/office/drawing/2014/main" id="{D8A6C75C-A90D-6B2C-D6EF-4554FD77ED59}"/>
              </a:ext>
            </a:extLst>
          </p:cNvPr>
          <p:cNvSpPr txBox="1"/>
          <p:nvPr/>
        </p:nvSpPr>
        <p:spPr>
          <a:xfrm>
            <a:off x="2581350" y="2969634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119;p46">
            <a:extLst>
              <a:ext uri="{FF2B5EF4-FFF2-40B4-BE49-F238E27FC236}">
                <a16:creationId xmlns:a16="http://schemas.microsoft.com/office/drawing/2014/main" id="{982BB246-AF51-15B7-49DE-80A9830DF6D5}"/>
              </a:ext>
            </a:extLst>
          </p:cNvPr>
          <p:cNvSpPr/>
          <p:nvPr/>
        </p:nvSpPr>
        <p:spPr>
          <a:xfrm flipH="1">
            <a:off x="4434212" y="2209892"/>
            <a:ext cx="1410775" cy="859775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20;p46">
            <a:extLst>
              <a:ext uri="{FF2B5EF4-FFF2-40B4-BE49-F238E27FC236}">
                <a16:creationId xmlns:a16="http://schemas.microsoft.com/office/drawing/2014/main" id="{E789AB3E-98AB-A46F-A2E5-2B845354317A}"/>
              </a:ext>
            </a:extLst>
          </p:cNvPr>
          <p:cNvSpPr/>
          <p:nvPr/>
        </p:nvSpPr>
        <p:spPr>
          <a:xfrm flipH="1">
            <a:off x="4452287" y="2220917"/>
            <a:ext cx="1374625" cy="837725"/>
          </a:xfrm>
          <a:custGeom>
            <a:avLst/>
            <a:gdLst/>
            <a:ahLst/>
            <a:cxnLst/>
            <a:rect l="l" t="t" r="r" b="b"/>
            <a:pathLst>
              <a:path w="54985" h="33509" extrusionOk="0">
                <a:moveTo>
                  <a:pt x="30738" y="1"/>
                </a:moveTo>
                <a:cubicBezTo>
                  <a:pt x="24769" y="1"/>
                  <a:pt x="22494" y="3467"/>
                  <a:pt x="21892" y="4644"/>
                </a:cubicBezTo>
                <a:cubicBezTo>
                  <a:pt x="21196" y="4363"/>
                  <a:pt x="19617" y="3815"/>
                  <a:pt x="17771" y="3815"/>
                </a:cubicBezTo>
                <a:cubicBezTo>
                  <a:pt x="15764" y="3815"/>
                  <a:pt x="14051" y="4444"/>
                  <a:pt x="12659" y="5701"/>
                </a:cubicBezTo>
                <a:cubicBezTo>
                  <a:pt x="9595" y="8471"/>
                  <a:pt x="9555" y="11255"/>
                  <a:pt x="9702" y="12432"/>
                </a:cubicBezTo>
                <a:cubicBezTo>
                  <a:pt x="9434" y="12406"/>
                  <a:pt x="9086" y="12379"/>
                  <a:pt x="8671" y="12379"/>
                </a:cubicBezTo>
                <a:cubicBezTo>
                  <a:pt x="6892" y="12379"/>
                  <a:pt x="3586" y="12794"/>
                  <a:pt x="1552" y="15497"/>
                </a:cubicBezTo>
                <a:cubicBezTo>
                  <a:pt x="107" y="17437"/>
                  <a:pt x="0" y="20207"/>
                  <a:pt x="1271" y="22750"/>
                </a:cubicBezTo>
                <a:cubicBezTo>
                  <a:pt x="2395" y="25011"/>
                  <a:pt x="4349" y="26430"/>
                  <a:pt x="6396" y="26483"/>
                </a:cubicBezTo>
                <a:cubicBezTo>
                  <a:pt x="6785" y="27139"/>
                  <a:pt x="8149" y="28972"/>
                  <a:pt x="11026" y="28972"/>
                </a:cubicBezTo>
                <a:cubicBezTo>
                  <a:pt x="11776" y="28972"/>
                  <a:pt x="12592" y="28852"/>
                  <a:pt x="13435" y="28597"/>
                </a:cubicBezTo>
                <a:cubicBezTo>
                  <a:pt x="14011" y="29762"/>
                  <a:pt x="16272" y="33508"/>
                  <a:pt x="21464" y="33508"/>
                </a:cubicBezTo>
                <a:cubicBezTo>
                  <a:pt x="22026" y="33508"/>
                  <a:pt x="22615" y="33455"/>
                  <a:pt x="23217" y="33375"/>
                </a:cubicBezTo>
                <a:cubicBezTo>
                  <a:pt x="28556" y="32585"/>
                  <a:pt x="30149" y="30390"/>
                  <a:pt x="30604" y="29133"/>
                </a:cubicBezTo>
                <a:cubicBezTo>
                  <a:pt x="31500" y="30150"/>
                  <a:pt x="33494" y="31943"/>
                  <a:pt x="36505" y="31943"/>
                </a:cubicBezTo>
                <a:cubicBezTo>
                  <a:pt x="36947" y="31943"/>
                  <a:pt x="37388" y="31903"/>
                  <a:pt x="37843" y="31822"/>
                </a:cubicBezTo>
                <a:cubicBezTo>
                  <a:pt x="41858" y="31126"/>
                  <a:pt x="42781" y="28129"/>
                  <a:pt x="42995" y="26938"/>
                </a:cubicBezTo>
                <a:cubicBezTo>
                  <a:pt x="43557" y="27072"/>
                  <a:pt x="44628" y="27273"/>
                  <a:pt x="45912" y="27273"/>
                </a:cubicBezTo>
                <a:cubicBezTo>
                  <a:pt x="48348" y="27273"/>
                  <a:pt x="51666" y="26537"/>
                  <a:pt x="53580" y="23071"/>
                </a:cubicBezTo>
                <a:cubicBezTo>
                  <a:pt x="54985" y="20515"/>
                  <a:pt x="54905" y="17464"/>
                  <a:pt x="53379" y="14881"/>
                </a:cubicBezTo>
                <a:cubicBezTo>
                  <a:pt x="52081" y="12687"/>
                  <a:pt x="49967" y="11322"/>
                  <a:pt x="47853" y="11322"/>
                </a:cubicBezTo>
                <a:cubicBezTo>
                  <a:pt x="47638" y="11322"/>
                  <a:pt x="47438" y="11335"/>
                  <a:pt x="47224" y="11362"/>
                </a:cubicBezTo>
                <a:cubicBezTo>
                  <a:pt x="46902" y="10318"/>
                  <a:pt x="45671" y="7481"/>
                  <a:pt x="42005" y="7481"/>
                </a:cubicBezTo>
                <a:cubicBezTo>
                  <a:pt x="41483" y="7481"/>
                  <a:pt x="40934" y="7535"/>
                  <a:pt x="40359" y="7655"/>
                </a:cubicBezTo>
                <a:cubicBezTo>
                  <a:pt x="40051" y="5996"/>
                  <a:pt x="38459" y="242"/>
                  <a:pt x="31246" y="1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21;p46">
            <a:extLst>
              <a:ext uri="{FF2B5EF4-FFF2-40B4-BE49-F238E27FC236}">
                <a16:creationId xmlns:a16="http://schemas.microsoft.com/office/drawing/2014/main" id="{7D19646B-58F0-D797-3C17-CAA996FB0C38}"/>
              </a:ext>
            </a:extLst>
          </p:cNvPr>
          <p:cNvSpPr/>
          <p:nvPr/>
        </p:nvSpPr>
        <p:spPr>
          <a:xfrm flipH="1">
            <a:off x="5037712" y="2289167"/>
            <a:ext cx="142200" cy="142550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22;p46">
            <a:extLst>
              <a:ext uri="{FF2B5EF4-FFF2-40B4-BE49-F238E27FC236}">
                <a16:creationId xmlns:a16="http://schemas.microsoft.com/office/drawing/2014/main" id="{84581E56-8F2E-688C-DF1F-B67A227B9C5C}"/>
              </a:ext>
            </a:extLst>
          </p:cNvPr>
          <p:cNvSpPr/>
          <p:nvPr/>
        </p:nvSpPr>
        <p:spPr>
          <a:xfrm flipH="1">
            <a:off x="5094262" y="2289167"/>
            <a:ext cx="85650" cy="142550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123;p46">
            <a:extLst>
              <a:ext uri="{FF2B5EF4-FFF2-40B4-BE49-F238E27FC236}">
                <a16:creationId xmlns:a16="http://schemas.microsoft.com/office/drawing/2014/main" id="{2FFB85D9-2095-B517-C6C9-6BF861B1DCD4}"/>
              </a:ext>
            </a:extLst>
          </p:cNvPr>
          <p:cNvSpPr/>
          <p:nvPr/>
        </p:nvSpPr>
        <p:spPr>
          <a:xfrm flipH="1">
            <a:off x="4980512" y="-339633"/>
            <a:ext cx="223825" cy="2540175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124;p46">
            <a:extLst>
              <a:ext uri="{FF2B5EF4-FFF2-40B4-BE49-F238E27FC236}">
                <a16:creationId xmlns:a16="http://schemas.microsoft.com/office/drawing/2014/main" id="{A63C2ADB-E3A0-0EA9-3244-341C75646838}"/>
              </a:ext>
            </a:extLst>
          </p:cNvPr>
          <p:cNvSpPr/>
          <p:nvPr/>
        </p:nvSpPr>
        <p:spPr>
          <a:xfrm flipH="1">
            <a:off x="5101287" y="2191817"/>
            <a:ext cx="15400" cy="85350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131;p46">
            <a:extLst>
              <a:ext uri="{FF2B5EF4-FFF2-40B4-BE49-F238E27FC236}">
                <a16:creationId xmlns:a16="http://schemas.microsoft.com/office/drawing/2014/main" id="{2F29A888-AE70-0539-E3C9-955D81C4023F}"/>
              </a:ext>
            </a:extLst>
          </p:cNvPr>
          <p:cNvSpPr/>
          <p:nvPr/>
        </p:nvSpPr>
        <p:spPr>
          <a:xfrm>
            <a:off x="4505337" y="3281921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132;p46">
            <a:extLst>
              <a:ext uri="{FF2B5EF4-FFF2-40B4-BE49-F238E27FC236}">
                <a16:creationId xmlns:a16="http://schemas.microsoft.com/office/drawing/2014/main" id="{1926A22F-FC6D-C7E8-FE0A-4D656834F07A}"/>
              </a:ext>
            </a:extLst>
          </p:cNvPr>
          <p:cNvSpPr txBox="1"/>
          <p:nvPr/>
        </p:nvSpPr>
        <p:spPr>
          <a:xfrm>
            <a:off x="4581837" y="3281929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Compose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40002" y="3818775"/>
            <a:ext cx="2081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af-ZA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Compose all the project</a:t>
            </a:r>
          </a:p>
        </p:txBody>
      </p:sp>
    </p:spTree>
    <p:extLst>
      <p:ext uri="{BB962C8B-B14F-4D97-AF65-F5344CB8AC3E}">
        <p14:creationId xmlns:p14="http://schemas.microsoft.com/office/powerpoint/2010/main" val="117930969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899B8146-9E70-D4C2-1995-D5EBFDF21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4" t="5253" r="6839" b="5050"/>
          <a:stretch/>
        </p:blipFill>
        <p:spPr>
          <a:xfrm>
            <a:off x="1911926" y="241300"/>
            <a:ext cx="4904510" cy="461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433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899B8146-9E70-D4C2-1995-D5EBFDF21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9" t="4849" r="7209" b="4849"/>
          <a:stretch/>
        </p:blipFill>
        <p:spPr>
          <a:xfrm>
            <a:off x="1943101" y="187036"/>
            <a:ext cx="5060372" cy="46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6385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33FA0A42-8E22-289C-6A78-8AB36CF6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100;p46">
            <a:extLst>
              <a:ext uri="{FF2B5EF4-FFF2-40B4-BE49-F238E27FC236}">
                <a16:creationId xmlns:a16="http://schemas.microsoft.com/office/drawing/2014/main" id="{0017B953-722B-DDAF-FBD1-2B3F2535A7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300" y="398125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 .env file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78" y="1132610"/>
            <a:ext cx="7097744" cy="313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983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75C0BD33-5589-7593-59C2-D5DD47111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7F32AF70-C3E2-89F6-34F1-37F8DD27E4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5044" y="2510113"/>
            <a:ext cx="394753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Kubernetes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65868407-A614-CD99-71E9-9DFA27D1A7C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777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1E4ACF73-505F-40B7-3E4A-155D98C66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6">
            <a:extLst>
              <a:ext uri="{FF2B5EF4-FFF2-40B4-BE49-F238E27FC236}">
                <a16:creationId xmlns:a16="http://schemas.microsoft.com/office/drawing/2014/main" id="{43BA53EB-9350-25A0-3305-E9081561F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300" y="398125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Containerization and Orchestration</a:t>
            </a:r>
            <a:endParaRPr dirty="0"/>
          </a:p>
        </p:txBody>
      </p:sp>
      <p:sp>
        <p:nvSpPr>
          <p:cNvPr id="2101" name="Google Shape;2101;p46">
            <a:extLst>
              <a:ext uri="{FF2B5EF4-FFF2-40B4-BE49-F238E27FC236}">
                <a16:creationId xmlns:a16="http://schemas.microsoft.com/office/drawing/2014/main" id="{B4CAF4E6-E1ED-DD31-5AD4-E5AC64E5278E}"/>
              </a:ext>
            </a:extLst>
          </p:cNvPr>
          <p:cNvSpPr/>
          <p:nvPr/>
        </p:nvSpPr>
        <p:spPr>
          <a:xfrm>
            <a:off x="481875" y="1133113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6">
            <a:extLst>
              <a:ext uri="{FF2B5EF4-FFF2-40B4-BE49-F238E27FC236}">
                <a16:creationId xmlns:a16="http://schemas.microsoft.com/office/drawing/2014/main" id="{EE92BA89-F080-F918-42AA-1053A1DE2AFD}"/>
              </a:ext>
            </a:extLst>
          </p:cNvPr>
          <p:cNvSpPr/>
          <p:nvPr/>
        </p:nvSpPr>
        <p:spPr>
          <a:xfrm>
            <a:off x="457200" y="1144163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6">
            <a:extLst>
              <a:ext uri="{FF2B5EF4-FFF2-40B4-BE49-F238E27FC236}">
                <a16:creationId xmlns:a16="http://schemas.microsoft.com/office/drawing/2014/main" id="{2DE59B36-D49F-35E4-EAA7-1C1B63D4A624}"/>
              </a:ext>
            </a:extLst>
          </p:cNvPr>
          <p:cNvSpPr/>
          <p:nvPr/>
        </p:nvSpPr>
        <p:spPr>
          <a:xfrm>
            <a:off x="1063975" y="1215088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6">
            <a:extLst>
              <a:ext uri="{FF2B5EF4-FFF2-40B4-BE49-F238E27FC236}">
                <a16:creationId xmlns:a16="http://schemas.microsoft.com/office/drawing/2014/main" id="{3F7E3BB6-DCB2-7108-C6A2-B86F73D8DA71}"/>
              </a:ext>
            </a:extLst>
          </p:cNvPr>
          <p:cNvSpPr/>
          <p:nvPr/>
        </p:nvSpPr>
        <p:spPr>
          <a:xfrm>
            <a:off x="1063975" y="1215088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6">
            <a:extLst>
              <a:ext uri="{FF2B5EF4-FFF2-40B4-BE49-F238E27FC236}">
                <a16:creationId xmlns:a16="http://schemas.microsoft.com/office/drawing/2014/main" id="{3B35B414-9F0E-77A2-1CCF-3B1C0785920D}"/>
              </a:ext>
            </a:extLst>
          </p:cNvPr>
          <p:cNvSpPr/>
          <p:nvPr/>
        </p:nvSpPr>
        <p:spPr>
          <a:xfrm>
            <a:off x="1118850" y="1123088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6">
            <a:extLst>
              <a:ext uri="{FF2B5EF4-FFF2-40B4-BE49-F238E27FC236}">
                <a16:creationId xmlns:a16="http://schemas.microsoft.com/office/drawing/2014/main" id="{DA3A6045-8502-E602-C648-7BCC579F7775}"/>
              </a:ext>
            </a:extLst>
          </p:cNvPr>
          <p:cNvSpPr/>
          <p:nvPr/>
        </p:nvSpPr>
        <p:spPr>
          <a:xfrm>
            <a:off x="1031200" y="-6312"/>
            <a:ext cx="223825" cy="1139550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46">
            <a:extLst>
              <a:ext uri="{FF2B5EF4-FFF2-40B4-BE49-F238E27FC236}">
                <a16:creationId xmlns:a16="http://schemas.microsoft.com/office/drawing/2014/main" id="{6D852CD3-9DB5-C5F9-B9E5-60AC57672F86}"/>
              </a:ext>
            </a:extLst>
          </p:cNvPr>
          <p:cNvSpPr/>
          <p:nvPr/>
        </p:nvSpPr>
        <p:spPr>
          <a:xfrm>
            <a:off x="439588" y="2624525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Backend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5" name="Google Shape;2135;p46">
            <a:extLst>
              <a:ext uri="{FF2B5EF4-FFF2-40B4-BE49-F238E27FC236}">
                <a16:creationId xmlns:a16="http://schemas.microsoft.com/office/drawing/2014/main" id="{8E50333F-91BC-D3C0-5C06-9AD227EDC15D}"/>
              </a:ext>
            </a:extLst>
          </p:cNvPr>
          <p:cNvSpPr/>
          <p:nvPr/>
        </p:nvSpPr>
        <p:spPr>
          <a:xfrm>
            <a:off x="647338" y="2220917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46">
            <a:extLst>
              <a:ext uri="{FF2B5EF4-FFF2-40B4-BE49-F238E27FC236}">
                <a16:creationId xmlns:a16="http://schemas.microsoft.com/office/drawing/2014/main" id="{D8A6C75C-A90D-6B2C-D6EF-4554FD77ED59}"/>
              </a:ext>
            </a:extLst>
          </p:cNvPr>
          <p:cNvSpPr txBox="1"/>
          <p:nvPr/>
        </p:nvSpPr>
        <p:spPr>
          <a:xfrm>
            <a:off x="723838" y="2220925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101;p46">
            <a:extLst>
              <a:ext uri="{FF2B5EF4-FFF2-40B4-BE49-F238E27FC236}">
                <a16:creationId xmlns:a16="http://schemas.microsoft.com/office/drawing/2014/main" id="{B4CAF4E6-E1ED-DD31-5AD4-E5AC64E5278E}"/>
              </a:ext>
            </a:extLst>
          </p:cNvPr>
          <p:cNvSpPr/>
          <p:nvPr/>
        </p:nvSpPr>
        <p:spPr>
          <a:xfrm>
            <a:off x="2339387" y="1881822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102;p46">
            <a:extLst>
              <a:ext uri="{FF2B5EF4-FFF2-40B4-BE49-F238E27FC236}">
                <a16:creationId xmlns:a16="http://schemas.microsoft.com/office/drawing/2014/main" id="{EE92BA89-F080-F918-42AA-1053A1DE2AFD}"/>
              </a:ext>
            </a:extLst>
          </p:cNvPr>
          <p:cNvSpPr/>
          <p:nvPr/>
        </p:nvSpPr>
        <p:spPr>
          <a:xfrm>
            <a:off x="2314712" y="1892872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03;p46">
            <a:extLst>
              <a:ext uri="{FF2B5EF4-FFF2-40B4-BE49-F238E27FC236}">
                <a16:creationId xmlns:a16="http://schemas.microsoft.com/office/drawing/2014/main" id="{2DE59B36-D49F-35E4-EAA7-1C1B63D4A624}"/>
              </a:ext>
            </a:extLst>
          </p:cNvPr>
          <p:cNvSpPr/>
          <p:nvPr/>
        </p:nvSpPr>
        <p:spPr>
          <a:xfrm>
            <a:off x="2921487" y="1963797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04;p46">
            <a:extLst>
              <a:ext uri="{FF2B5EF4-FFF2-40B4-BE49-F238E27FC236}">
                <a16:creationId xmlns:a16="http://schemas.microsoft.com/office/drawing/2014/main" id="{3F7E3BB6-DCB2-7108-C6A2-B86F73D8DA71}"/>
              </a:ext>
            </a:extLst>
          </p:cNvPr>
          <p:cNvSpPr/>
          <p:nvPr/>
        </p:nvSpPr>
        <p:spPr>
          <a:xfrm>
            <a:off x="2921487" y="1963797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05;p46">
            <a:extLst>
              <a:ext uri="{FF2B5EF4-FFF2-40B4-BE49-F238E27FC236}">
                <a16:creationId xmlns:a16="http://schemas.microsoft.com/office/drawing/2014/main" id="{3B35B414-9F0E-77A2-1CCF-3B1C0785920D}"/>
              </a:ext>
            </a:extLst>
          </p:cNvPr>
          <p:cNvSpPr/>
          <p:nvPr/>
        </p:nvSpPr>
        <p:spPr>
          <a:xfrm>
            <a:off x="2976362" y="1871797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106;p46">
            <a:extLst>
              <a:ext uri="{FF2B5EF4-FFF2-40B4-BE49-F238E27FC236}">
                <a16:creationId xmlns:a16="http://schemas.microsoft.com/office/drawing/2014/main" id="{DA3A6045-8502-E602-C648-7BCC579F7775}"/>
              </a:ext>
            </a:extLst>
          </p:cNvPr>
          <p:cNvSpPr/>
          <p:nvPr/>
        </p:nvSpPr>
        <p:spPr>
          <a:xfrm>
            <a:off x="2888713" y="-16755"/>
            <a:ext cx="173300" cy="1898702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25;p46">
            <a:extLst>
              <a:ext uri="{FF2B5EF4-FFF2-40B4-BE49-F238E27FC236}">
                <a16:creationId xmlns:a16="http://schemas.microsoft.com/office/drawing/2014/main" id="{6D852CD3-9DB5-C5F9-B9E5-60AC57672F86}"/>
              </a:ext>
            </a:extLst>
          </p:cNvPr>
          <p:cNvSpPr/>
          <p:nvPr/>
        </p:nvSpPr>
        <p:spPr>
          <a:xfrm>
            <a:off x="2297100" y="3373234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Frontend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2135;p46">
            <a:extLst>
              <a:ext uri="{FF2B5EF4-FFF2-40B4-BE49-F238E27FC236}">
                <a16:creationId xmlns:a16="http://schemas.microsoft.com/office/drawing/2014/main" id="{8E50333F-91BC-D3C0-5C06-9AD227EDC15D}"/>
              </a:ext>
            </a:extLst>
          </p:cNvPr>
          <p:cNvSpPr/>
          <p:nvPr/>
        </p:nvSpPr>
        <p:spPr>
          <a:xfrm>
            <a:off x="2504850" y="2969626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136;p46">
            <a:extLst>
              <a:ext uri="{FF2B5EF4-FFF2-40B4-BE49-F238E27FC236}">
                <a16:creationId xmlns:a16="http://schemas.microsoft.com/office/drawing/2014/main" id="{D8A6C75C-A90D-6B2C-D6EF-4554FD77ED59}"/>
              </a:ext>
            </a:extLst>
          </p:cNvPr>
          <p:cNvSpPr txBox="1"/>
          <p:nvPr/>
        </p:nvSpPr>
        <p:spPr>
          <a:xfrm>
            <a:off x="2581350" y="2969634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119;p46">
            <a:extLst>
              <a:ext uri="{FF2B5EF4-FFF2-40B4-BE49-F238E27FC236}">
                <a16:creationId xmlns:a16="http://schemas.microsoft.com/office/drawing/2014/main" id="{982BB246-AF51-15B7-49DE-80A9830DF6D5}"/>
              </a:ext>
            </a:extLst>
          </p:cNvPr>
          <p:cNvSpPr/>
          <p:nvPr/>
        </p:nvSpPr>
        <p:spPr>
          <a:xfrm flipH="1">
            <a:off x="4434212" y="2209892"/>
            <a:ext cx="1410775" cy="859775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20;p46">
            <a:extLst>
              <a:ext uri="{FF2B5EF4-FFF2-40B4-BE49-F238E27FC236}">
                <a16:creationId xmlns:a16="http://schemas.microsoft.com/office/drawing/2014/main" id="{E789AB3E-98AB-A46F-A2E5-2B845354317A}"/>
              </a:ext>
            </a:extLst>
          </p:cNvPr>
          <p:cNvSpPr/>
          <p:nvPr/>
        </p:nvSpPr>
        <p:spPr>
          <a:xfrm flipH="1">
            <a:off x="4452287" y="2220917"/>
            <a:ext cx="1374625" cy="837725"/>
          </a:xfrm>
          <a:custGeom>
            <a:avLst/>
            <a:gdLst/>
            <a:ahLst/>
            <a:cxnLst/>
            <a:rect l="l" t="t" r="r" b="b"/>
            <a:pathLst>
              <a:path w="54985" h="33509" extrusionOk="0">
                <a:moveTo>
                  <a:pt x="30738" y="1"/>
                </a:moveTo>
                <a:cubicBezTo>
                  <a:pt x="24769" y="1"/>
                  <a:pt x="22494" y="3467"/>
                  <a:pt x="21892" y="4644"/>
                </a:cubicBezTo>
                <a:cubicBezTo>
                  <a:pt x="21196" y="4363"/>
                  <a:pt x="19617" y="3815"/>
                  <a:pt x="17771" y="3815"/>
                </a:cubicBezTo>
                <a:cubicBezTo>
                  <a:pt x="15764" y="3815"/>
                  <a:pt x="14051" y="4444"/>
                  <a:pt x="12659" y="5701"/>
                </a:cubicBezTo>
                <a:cubicBezTo>
                  <a:pt x="9595" y="8471"/>
                  <a:pt x="9555" y="11255"/>
                  <a:pt x="9702" y="12432"/>
                </a:cubicBezTo>
                <a:cubicBezTo>
                  <a:pt x="9434" y="12406"/>
                  <a:pt x="9086" y="12379"/>
                  <a:pt x="8671" y="12379"/>
                </a:cubicBezTo>
                <a:cubicBezTo>
                  <a:pt x="6892" y="12379"/>
                  <a:pt x="3586" y="12794"/>
                  <a:pt x="1552" y="15497"/>
                </a:cubicBezTo>
                <a:cubicBezTo>
                  <a:pt x="107" y="17437"/>
                  <a:pt x="0" y="20207"/>
                  <a:pt x="1271" y="22750"/>
                </a:cubicBezTo>
                <a:cubicBezTo>
                  <a:pt x="2395" y="25011"/>
                  <a:pt x="4349" y="26430"/>
                  <a:pt x="6396" y="26483"/>
                </a:cubicBezTo>
                <a:cubicBezTo>
                  <a:pt x="6785" y="27139"/>
                  <a:pt x="8149" y="28972"/>
                  <a:pt x="11026" y="28972"/>
                </a:cubicBezTo>
                <a:cubicBezTo>
                  <a:pt x="11776" y="28972"/>
                  <a:pt x="12592" y="28852"/>
                  <a:pt x="13435" y="28597"/>
                </a:cubicBezTo>
                <a:cubicBezTo>
                  <a:pt x="14011" y="29762"/>
                  <a:pt x="16272" y="33508"/>
                  <a:pt x="21464" y="33508"/>
                </a:cubicBezTo>
                <a:cubicBezTo>
                  <a:pt x="22026" y="33508"/>
                  <a:pt x="22615" y="33455"/>
                  <a:pt x="23217" y="33375"/>
                </a:cubicBezTo>
                <a:cubicBezTo>
                  <a:pt x="28556" y="32585"/>
                  <a:pt x="30149" y="30390"/>
                  <a:pt x="30604" y="29133"/>
                </a:cubicBezTo>
                <a:cubicBezTo>
                  <a:pt x="31500" y="30150"/>
                  <a:pt x="33494" y="31943"/>
                  <a:pt x="36505" y="31943"/>
                </a:cubicBezTo>
                <a:cubicBezTo>
                  <a:pt x="36947" y="31943"/>
                  <a:pt x="37388" y="31903"/>
                  <a:pt x="37843" y="31822"/>
                </a:cubicBezTo>
                <a:cubicBezTo>
                  <a:pt x="41858" y="31126"/>
                  <a:pt x="42781" y="28129"/>
                  <a:pt x="42995" y="26938"/>
                </a:cubicBezTo>
                <a:cubicBezTo>
                  <a:pt x="43557" y="27072"/>
                  <a:pt x="44628" y="27273"/>
                  <a:pt x="45912" y="27273"/>
                </a:cubicBezTo>
                <a:cubicBezTo>
                  <a:pt x="48348" y="27273"/>
                  <a:pt x="51666" y="26537"/>
                  <a:pt x="53580" y="23071"/>
                </a:cubicBezTo>
                <a:cubicBezTo>
                  <a:pt x="54985" y="20515"/>
                  <a:pt x="54905" y="17464"/>
                  <a:pt x="53379" y="14881"/>
                </a:cubicBezTo>
                <a:cubicBezTo>
                  <a:pt x="52081" y="12687"/>
                  <a:pt x="49967" y="11322"/>
                  <a:pt x="47853" y="11322"/>
                </a:cubicBezTo>
                <a:cubicBezTo>
                  <a:pt x="47638" y="11322"/>
                  <a:pt x="47438" y="11335"/>
                  <a:pt x="47224" y="11362"/>
                </a:cubicBezTo>
                <a:cubicBezTo>
                  <a:pt x="46902" y="10318"/>
                  <a:pt x="45671" y="7481"/>
                  <a:pt x="42005" y="7481"/>
                </a:cubicBezTo>
                <a:cubicBezTo>
                  <a:pt x="41483" y="7481"/>
                  <a:pt x="40934" y="7535"/>
                  <a:pt x="40359" y="7655"/>
                </a:cubicBezTo>
                <a:cubicBezTo>
                  <a:pt x="40051" y="5996"/>
                  <a:pt x="38459" y="242"/>
                  <a:pt x="31246" y="1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21;p46">
            <a:extLst>
              <a:ext uri="{FF2B5EF4-FFF2-40B4-BE49-F238E27FC236}">
                <a16:creationId xmlns:a16="http://schemas.microsoft.com/office/drawing/2014/main" id="{7D19646B-58F0-D797-3C17-CAA996FB0C38}"/>
              </a:ext>
            </a:extLst>
          </p:cNvPr>
          <p:cNvSpPr/>
          <p:nvPr/>
        </p:nvSpPr>
        <p:spPr>
          <a:xfrm flipH="1">
            <a:off x="5037712" y="2289167"/>
            <a:ext cx="142200" cy="142550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22;p46">
            <a:extLst>
              <a:ext uri="{FF2B5EF4-FFF2-40B4-BE49-F238E27FC236}">
                <a16:creationId xmlns:a16="http://schemas.microsoft.com/office/drawing/2014/main" id="{84581E56-8F2E-688C-DF1F-B67A227B9C5C}"/>
              </a:ext>
            </a:extLst>
          </p:cNvPr>
          <p:cNvSpPr/>
          <p:nvPr/>
        </p:nvSpPr>
        <p:spPr>
          <a:xfrm flipH="1">
            <a:off x="5094262" y="2289167"/>
            <a:ext cx="85650" cy="142550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123;p46">
            <a:extLst>
              <a:ext uri="{FF2B5EF4-FFF2-40B4-BE49-F238E27FC236}">
                <a16:creationId xmlns:a16="http://schemas.microsoft.com/office/drawing/2014/main" id="{2FFB85D9-2095-B517-C6C9-6BF861B1DCD4}"/>
              </a:ext>
            </a:extLst>
          </p:cNvPr>
          <p:cNvSpPr/>
          <p:nvPr/>
        </p:nvSpPr>
        <p:spPr>
          <a:xfrm flipH="1">
            <a:off x="4980512" y="-339633"/>
            <a:ext cx="223825" cy="2540175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124;p46">
            <a:extLst>
              <a:ext uri="{FF2B5EF4-FFF2-40B4-BE49-F238E27FC236}">
                <a16:creationId xmlns:a16="http://schemas.microsoft.com/office/drawing/2014/main" id="{A63C2ADB-E3A0-0EA9-3244-341C75646838}"/>
              </a:ext>
            </a:extLst>
          </p:cNvPr>
          <p:cNvSpPr/>
          <p:nvPr/>
        </p:nvSpPr>
        <p:spPr>
          <a:xfrm flipH="1">
            <a:off x="5101287" y="2191817"/>
            <a:ext cx="15400" cy="85350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131;p46">
            <a:extLst>
              <a:ext uri="{FF2B5EF4-FFF2-40B4-BE49-F238E27FC236}">
                <a16:creationId xmlns:a16="http://schemas.microsoft.com/office/drawing/2014/main" id="{2F29A888-AE70-0539-E3C9-955D81C4023F}"/>
              </a:ext>
            </a:extLst>
          </p:cNvPr>
          <p:cNvSpPr/>
          <p:nvPr/>
        </p:nvSpPr>
        <p:spPr>
          <a:xfrm>
            <a:off x="4505337" y="3281921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132;p46">
            <a:extLst>
              <a:ext uri="{FF2B5EF4-FFF2-40B4-BE49-F238E27FC236}">
                <a16:creationId xmlns:a16="http://schemas.microsoft.com/office/drawing/2014/main" id="{1926A22F-FC6D-C7E8-FE0A-4D656834F07A}"/>
              </a:ext>
            </a:extLst>
          </p:cNvPr>
          <p:cNvSpPr txBox="1"/>
          <p:nvPr/>
        </p:nvSpPr>
        <p:spPr>
          <a:xfrm>
            <a:off x="4581837" y="3281929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Compose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04549" y="3818775"/>
            <a:ext cx="2351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af-ZA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Compose all the project</a:t>
            </a:r>
          </a:p>
        </p:txBody>
      </p:sp>
      <p:sp>
        <p:nvSpPr>
          <p:cNvPr id="39" name="Google Shape;2107;p46">
            <a:extLst>
              <a:ext uri="{FF2B5EF4-FFF2-40B4-BE49-F238E27FC236}">
                <a16:creationId xmlns:a16="http://schemas.microsoft.com/office/drawing/2014/main" id="{674D0F34-4517-B2D1-7EF7-D65D12DC2FF0}"/>
              </a:ext>
            </a:extLst>
          </p:cNvPr>
          <p:cNvSpPr/>
          <p:nvPr/>
        </p:nvSpPr>
        <p:spPr>
          <a:xfrm>
            <a:off x="6410564" y="2539738"/>
            <a:ext cx="1410775" cy="859775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08;p46">
            <a:extLst>
              <a:ext uri="{FF2B5EF4-FFF2-40B4-BE49-F238E27FC236}">
                <a16:creationId xmlns:a16="http://schemas.microsoft.com/office/drawing/2014/main" id="{0EDFD0F8-3F48-F3F7-8787-E17B21A1CC24}"/>
              </a:ext>
            </a:extLst>
          </p:cNvPr>
          <p:cNvSpPr/>
          <p:nvPr/>
        </p:nvSpPr>
        <p:spPr>
          <a:xfrm>
            <a:off x="6428639" y="2550763"/>
            <a:ext cx="1374625" cy="837725"/>
          </a:xfrm>
          <a:custGeom>
            <a:avLst/>
            <a:gdLst/>
            <a:ahLst/>
            <a:cxnLst/>
            <a:rect l="l" t="t" r="r" b="b"/>
            <a:pathLst>
              <a:path w="54985" h="33509" extrusionOk="0">
                <a:moveTo>
                  <a:pt x="30738" y="1"/>
                </a:moveTo>
                <a:cubicBezTo>
                  <a:pt x="24769" y="1"/>
                  <a:pt x="22494" y="3467"/>
                  <a:pt x="21892" y="4644"/>
                </a:cubicBezTo>
                <a:cubicBezTo>
                  <a:pt x="21196" y="4363"/>
                  <a:pt x="19617" y="3815"/>
                  <a:pt x="17771" y="3815"/>
                </a:cubicBezTo>
                <a:cubicBezTo>
                  <a:pt x="15764" y="3815"/>
                  <a:pt x="14051" y="4444"/>
                  <a:pt x="12659" y="5701"/>
                </a:cubicBezTo>
                <a:cubicBezTo>
                  <a:pt x="9595" y="8471"/>
                  <a:pt x="9555" y="11255"/>
                  <a:pt x="9702" y="12432"/>
                </a:cubicBezTo>
                <a:cubicBezTo>
                  <a:pt x="9434" y="12406"/>
                  <a:pt x="9086" y="12379"/>
                  <a:pt x="8671" y="12379"/>
                </a:cubicBezTo>
                <a:cubicBezTo>
                  <a:pt x="6892" y="12379"/>
                  <a:pt x="3586" y="12794"/>
                  <a:pt x="1552" y="15497"/>
                </a:cubicBezTo>
                <a:cubicBezTo>
                  <a:pt x="107" y="17437"/>
                  <a:pt x="0" y="20207"/>
                  <a:pt x="1271" y="22750"/>
                </a:cubicBezTo>
                <a:cubicBezTo>
                  <a:pt x="2395" y="25011"/>
                  <a:pt x="4349" y="26430"/>
                  <a:pt x="6396" y="26483"/>
                </a:cubicBezTo>
                <a:cubicBezTo>
                  <a:pt x="6785" y="27139"/>
                  <a:pt x="8149" y="28972"/>
                  <a:pt x="11026" y="28972"/>
                </a:cubicBezTo>
                <a:cubicBezTo>
                  <a:pt x="11776" y="28972"/>
                  <a:pt x="12592" y="28852"/>
                  <a:pt x="13435" y="28597"/>
                </a:cubicBezTo>
                <a:cubicBezTo>
                  <a:pt x="14011" y="29762"/>
                  <a:pt x="16272" y="33508"/>
                  <a:pt x="21464" y="33508"/>
                </a:cubicBezTo>
                <a:cubicBezTo>
                  <a:pt x="22026" y="33508"/>
                  <a:pt x="22615" y="33455"/>
                  <a:pt x="23217" y="33375"/>
                </a:cubicBezTo>
                <a:cubicBezTo>
                  <a:pt x="28556" y="32585"/>
                  <a:pt x="30149" y="30390"/>
                  <a:pt x="30604" y="29133"/>
                </a:cubicBezTo>
                <a:cubicBezTo>
                  <a:pt x="31500" y="30150"/>
                  <a:pt x="33494" y="31943"/>
                  <a:pt x="36505" y="31943"/>
                </a:cubicBezTo>
                <a:cubicBezTo>
                  <a:pt x="36947" y="31943"/>
                  <a:pt x="37388" y="31903"/>
                  <a:pt x="37843" y="31822"/>
                </a:cubicBezTo>
                <a:cubicBezTo>
                  <a:pt x="41858" y="31126"/>
                  <a:pt x="42781" y="28129"/>
                  <a:pt x="42995" y="26938"/>
                </a:cubicBezTo>
                <a:cubicBezTo>
                  <a:pt x="43557" y="27072"/>
                  <a:pt x="44628" y="27273"/>
                  <a:pt x="45912" y="27273"/>
                </a:cubicBezTo>
                <a:cubicBezTo>
                  <a:pt x="48348" y="27273"/>
                  <a:pt x="51666" y="26537"/>
                  <a:pt x="53580" y="23071"/>
                </a:cubicBezTo>
                <a:cubicBezTo>
                  <a:pt x="54985" y="20515"/>
                  <a:pt x="54905" y="17464"/>
                  <a:pt x="53379" y="14881"/>
                </a:cubicBezTo>
                <a:cubicBezTo>
                  <a:pt x="52081" y="12687"/>
                  <a:pt x="49967" y="11322"/>
                  <a:pt x="47853" y="11322"/>
                </a:cubicBezTo>
                <a:cubicBezTo>
                  <a:pt x="47638" y="11322"/>
                  <a:pt x="47438" y="11335"/>
                  <a:pt x="47224" y="11362"/>
                </a:cubicBezTo>
                <a:cubicBezTo>
                  <a:pt x="46902" y="10318"/>
                  <a:pt x="45671" y="7481"/>
                  <a:pt x="42005" y="7481"/>
                </a:cubicBezTo>
                <a:cubicBezTo>
                  <a:pt x="41483" y="7481"/>
                  <a:pt x="40934" y="7535"/>
                  <a:pt x="40359" y="7655"/>
                </a:cubicBezTo>
                <a:cubicBezTo>
                  <a:pt x="40051" y="5996"/>
                  <a:pt x="38459" y="242"/>
                  <a:pt x="31246" y="1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109;p46">
            <a:extLst>
              <a:ext uri="{FF2B5EF4-FFF2-40B4-BE49-F238E27FC236}">
                <a16:creationId xmlns:a16="http://schemas.microsoft.com/office/drawing/2014/main" id="{111A2E93-5339-42E9-8908-95FD37C5CFC3}"/>
              </a:ext>
            </a:extLst>
          </p:cNvPr>
          <p:cNvSpPr/>
          <p:nvPr/>
        </p:nvSpPr>
        <p:spPr>
          <a:xfrm>
            <a:off x="7075639" y="2619013"/>
            <a:ext cx="142200" cy="142550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110;p46">
            <a:extLst>
              <a:ext uri="{FF2B5EF4-FFF2-40B4-BE49-F238E27FC236}">
                <a16:creationId xmlns:a16="http://schemas.microsoft.com/office/drawing/2014/main" id="{1892A09A-149B-CB5E-4228-34B3CD346076}"/>
              </a:ext>
            </a:extLst>
          </p:cNvPr>
          <p:cNvSpPr/>
          <p:nvPr/>
        </p:nvSpPr>
        <p:spPr>
          <a:xfrm>
            <a:off x="7075639" y="2619013"/>
            <a:ext cx="85650" cy="142550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111;p46">
            <a:extLst>
              <a:ext uri="{FF2B5EF4-FFF2-40B4-BE49-F238E27FC236}">
                <a16:creationId xmlns:a16="http://schemas.microsoft.com/office/drawing/2014/main" id="{2B250A35-F780-74E3-1B86-E36D174D9DD3}"/>
              </a:ext>
            </a:extLst>
          </p:cNvPr>
          <p:cNvSpPr/>
          <p:nvPr/>
        </p:nvSpPr>
        <p:spPr>
          <a:xfrm>
            <a:off x="7051214" y="-9787"/>
            <a:ext cx="223825" cy="2540175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112;p46">
            <a:extLst>
              <a:ext uri="{FF2B5EF4-FFF2-40B4-BE49-F238E27FC236}">
                <a16:creationId xmlns:a16="http://schemas.microsoft.com/office/drawing/2014/main" id="{C54E2ABA-76D5-4E71-8350-BC3C560FD036}"/>
              </a:ext>
            </a:extLst>
          </p:cNvPr>
          <p:cNvSpPr/>
          <p:nvPr/>
        </p:nvSpPr>
        <p:spPr>
          <a:xfrm>
            <a:off x="7138864" y="2521663"/>
            <a:ext cx="15400" cy="85350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128;p46">
            <a:extLst>
              <a:ext uri="{FF2B5EF4-FFF2-40B4-BE49-F238E27FC236}">
                <a16:creationId xmlns:a16="http://schemas.microsoft.com/office/drawing/2014/main" id="{3ECEF632-BE0D-51D6-AA4A-E15E9915F51E}"/>
              </a:ext>
            </a:extLst>
          </p:cNvPr>
          <p:cNvSpPr/>
          <p:nvPr/>
        </p:nvSpPr>
        <p:spPr>
          <a:xfrm>
            <a:off x="6321102" y="4009063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Manifests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2133;p46">
            <a:extLst>
              <a:ext uri="{FF2B5EF4-FFF2-40B4-BE49-F238E27FC236}">
                <a16:creationId xmlns:a16="http://schemas.microsoft.com/office/drawing/2014/main" id="{E206FBED-7ED9-AB3F-5649-C98B8BBDBB05}"/>
              </a:ext>
            </a:extLst>
          </p:cNvPr>
          <p:cNvSpPr/>
          <p:nvPr/>
        </p:nvSpPr>
        <p:spPr>
          <a:xfrm>
            <a:off x="6505824" y="3478514"/>
            <a:ext cx="1197228" cy="45154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134;p46">
            <a:extLst>
              <a:ext uri="{FF2B5EF4-FFF2-40B4-BE49-F238E27FC236}">
                <a16:creationId xmlns:a16="http://schemas.microsoft.com/office/drawing/2014/main" id="{1E475D67-D1BD-72F1-C3AD-22904AE9B67A}"/>
              </a:ext>
            </a:extLst>
          </p:cNvPr>
          <p:cNvSpPr txBox="1"/>
          <p:nvPr/>
        </p:nvSpPr>
        <p:spPr>
          <a:xfrm>
            <a:off x="6505824" y="3478515"/>
            <a:ext cx="1273728" cy="451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Backend&amp; DB K8S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7119915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C7B5B31A-82AF-88F8-9A0C-6C381621B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D9D12-1AEE-4E12-3C1E-A64B8AA2C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07" y="822960"/>
            <a:ext cx="4275667" cy="34975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066F1-53A3-CF40-3F0E-66FD90552626}"/>
              </a:ext>
            </a:extLst>
          </p:cNvPr>
          <p:cNvSpPr txBox="1"/>
          <p:nvPr/>
        </p:nvSpPr>
        <p:spPr>
          <a:xfrm>
            <a:off x="3345180" y="175260"/>
            <a:ext cx="3558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Config Maps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19D501-D0AD-1B66-0026-F2AFEAC6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228" y="822960"/>
            <a:ext cx="4235705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6183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001A6ECC-3274-CA6B-01D6-9C8D1DA2E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BC200-F920-B4EA-84C8-12861F9B7ADD}"/>
              </a:ext>
            </a:extLst>
          </p:cNvPr>
          <p:cNvSpPr txBox="1"/>
          <p:nvPr/>
        </p:nvSpPr>
        <p:spPr>
          <a:xfrm>
            <a:off x="0" y="1752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Deployment Backend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EBD32-3A74-663B-0206-E62268165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781" y="899573"/>
            <a:ext cx="4866092" cy="398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930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14737D3B-5085-94B9-B6B2-EC613F9D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>
            <a:extLst>
              <a:ext uri="{FF2B5EF4-FFF2-40B4-BE49-F238E27FC236}">
                <a16:creationId xmlns:a16="http://schemas.microsoft.com/office/drawing/2014/main" id="{7053CF50-6220-3B6C-6727-FAE7A8AE7F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Main Points</a:t>
            </a:r>
            <a:endParaRPr dirty="0"/>
          </a:p>
        </p:txBody>
      </p:sp>
      <p:grpSp>
        <p:nvGrpSpPr>
          <p:cNvPr id="72" name="Google Shape;72;p18">
            <a:extLst>
              <a:ext uri="{FF2B5EF4-FFF2-40B4-BE49-F238E27FC236}">
                <a16:creationId xmlns:a16="http://schemas.microsoft.com/office/drawing/2014/main" id="{D61F6778-57EC-8A03-055B-ACE7BC8B54C7}"/>
              </a:ext>
            </a:extLst>
          </p:cNvPr>
          <p:cNvGrpSpPr/>
          <p:nvPr/>
        </p:nvGrpSpPr>
        <p:grpSpPr>
          <a:xfrm>
            <a:off x="567846" y="1504275"/>
            <a:ext cx="1541203" cy="2932635"/>
            <a:chOff x="589746" y="1504275"/>
            <a:chExt cx="1541203" cy="2932635"/>
          </a:xfrm>
        </p:grpSpPr>
        <p:sp>
          <p:nvSpPr>
            <p:cNvPr id="73" name="Google Shape;73;p18">
              <a:extLst>
                <a:ext uri="{FF2B5EF4-FFF2-40B4-BE49-F238E27FC236}">
                  <a16:creationId xmlns:a16="http://schemas.microsoft.com/office/drawing/2014/main" id="{0A6E1339-4BE0-16D7-BD29-154F6109C9A4}"/>
                </a:ext>
              </a:extLst>
            </p:cNvPr>
            <p:cNvSpPr/>
            <p:nvPr/>
          </p:nvSpPr>
          <p:spPr>
            <a:xfrm rot="5400000">
              <a:off x="870651" y="1259875"/>
              <a:ext cx="326488" cy="815287"/>
            </a:xfrm>
            <a:custGeom>
              <a:avLst/>
              <a:gdLst/>
              <a:ahLst/>
              <a:cxnLst/>
              <a:rect l="l" t="t" r="r" b="b"/>
              <a:pathLst>
                <a:path w="16302" h="41538" extrusionOk="0">
                  <a:moveTo>
                    <a:pt x="11756" y="0"/>
                  </a:moveTo>
                  <a:cubicBezTo>
                    <a:pt x="9233" y="0"/>
                    <a:pt x="7195" y="2038"/>
                    <a:pt x="7195" y="4546"/>
                  </a:cubicBezTo>
                  <a:cubicBezTo>
                    <a:pt x="7195" y="5784"/>
                    <a:pt x="7696" y="6913"/>
                    <a:pt x="8511" y="7728"/>
                  </a:cubicBezTo>
                  <a:cubicBezTo>
                    <a:pt x="6944" y="10690"/>
                    <a:pt x="4985" y="15173"/>
                    <a:pt x="3699" y="20926"/>
                  </a:cubicBezTo>
                  <a:cubicBezTo>
                    <a:pt x="2007" y="28402"/>
                    <a:pt x="1583" y="34092"/>
                    <a:pt x="1474" y="37023"/>
                  </a:cubicBezTo>
                  <a:cubicBezTo>
                    <a:pt x="612" y="37352"/>
                    <a:pt x="0" y="38199"/>
                    <a:pt x="0" y="39186"/>
                  </a:cubicBezTo>
                  <a:cubicBezTo>
                    <a:pt x="0" y="40487"/>
                    <a:pt x="1035" y="41537"/>
                    <a:pt x="2336" y="41537"/>
                  </a:cubicBezTo>
                  <a:cubicBezTo>
                    <a:pt x="3621" y="41537"/>
                    <a:pt x="4671" y="40487"/>
                    <a:pt x="4671" y="39186"/>
                  </a:cubicBezTo>
                  <a:cubicBezTo>
                    <a:pt x="4671" y="38214"/>
                    <a:pt x="4076" y="37384"/>
                    <a:pt x="3229" y="37039"/>
                  </a:cubicBezTo>
                  <a:cubicBezTo>
                    <a:pt x="3339" y="34155"/>
                    <a:pt x="3762" y="28559"/>
                    <a:pt x="5392" y="21302"/>
                  </a:cubicBezTo>
                  <a:cubicBezTo>
                    <a:pt x="6615" y="15894"/>
                    <a:pt x="8480" y="11599"/>
                    <a:pt x="9969" y="8731"/>
                  </a:cubicBezTo>
                  <a:cubicBezTo>
                    <a:pt x="10518" y="8966"/>
                    <a:pt x="11113" y="9107"/>
                    <a:pt x="11756" y="9107"/>
                  </a:cubicBezTo>
                  <a:cubicBezTo>
                    <a:pt x="14264" y="9107"/>
                    <a:pt x="16302" y="7054"/>
                    <a:pt x="16302" y="4546"/>
                  </a:cubicBezTo>
                  <a:cubicBezTo>
                    <a:pt x="16302" y="2038"/>
                    <a:pt x="14264" y="0"/>
                    <a:pt x="1175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8">
              <a:extLst>
                <a:ext uri="{FF2B5EF4-FFF2-40B4-BE49-F238E27FC236}">
                  <a16:creationId xmlns:a16="http://schemas.microsoft.com/office/drawing/2014/main" id="{29D89380-15A8-4E57-8BB3-7A516BDFB86B}"/>
                </a:ext>
              </a:extLst>
            </p:cNvPr>
            <p:cNvSpPr/>
            <p:nvPr/>
          </p:nvSpPr>
          <p:spPr>
            <a:xfrm rot="5400000">
              <a:off x="1297072" y="1698015"/>
              <a:ext cx="662390" cy="637168"/>
            </a:xfrm>
            <a:custGeom>
              <a:avLst/>
              <a:gdLst/>
              <a:ahLst/>
              <a:cxnLst/>
              <a:rect l="l" t="t" r="r" b="b"/>
              <a:pathLst>
                <a:path w="33074" h="32463" extrusionOk="0">
                  <a:moveTo>
                    <a:pt x="27880" y="1"/>
                  </a:moveTo>
                  <a:cubicBezTo>
                    <a:pt x="26289" y="1"/>
                    <a:pt x="24748" y="837"/>
                    <a:pt x="23919" y="2313"/>
                  </a:cubicBezTo>
                  <a:cubicBezTo>
                    <a:pt x="23308" y="3395"/>
                    <a:pt x="23183" y="4633"/>
                    <a:pt x="23481" y="5730"/>
                  </a:cubicBezTo>
                  <a:cubicBezTo>
                    <a:pt x="20675" y="7548"/>
                    <a:pt x="16772" y="10495"/>
                    <a:pt x="12822" y="14868"/>
                  </a:cubicBezTo>
                  <a:cubicBezTo>
                    <a:pt x="7681" y="20558"/>
                    <a:pt x="4530" y="25307"/>
                    <a:pt x="2994" y="27815"/>
                  </a:cubicBezTo>
                  <a:cubicBezTo>
                    <a:pt x="2880" y="27798"/>
                    <a:pt x="2765" y="27789"/>
                    <a:pt x="2651" y="27789"/>
                  </a:cubicBezTo>
                  <a:cubicBezTo>
                    <a:pt x="1844" y="27789"/>
                    <a:pt x="1069" y="28220"/>
                    <a:pt x="643" y="28975"/>
                  </a:cubicBezTo>
                  <a:cubicBezTo>
                    <a:pt x="0" y="30104"/>
                    <a:pt x="408" y="31530"/>
                    <a:pt x="1537" y="32157"/>
                  </a:cubicBezTo>
                  <a:cubicBezTo>
                    <a:pt x="1895" y="32364"/>
                    <a:pt x="2286" y="32462"/>
                    <a:pt x="2673" y="32462"/>
                  </a:cubicBezTo>
                  <a:cubicBezTo>
                    <a:pt x="3487" y="32462"/>
                    <a:pt x="4283" y="32029"/>
                    <a:pt x="4718" y="31264"/>
                  </a:cubicBezTo>
                  <a:cubicBezTo>
                    <a:pt x="5189" y="30417"/>
                    <a:pt x="5079" y="29398"/>
                    <a:pt x="4515" y="28677"/>
                  </a:cubicBezTo>
                  <a:cubicBezTo>
                    <a:pt x="6019" y="26232"/>
                    <a:pt x="9139" y="21561"/>
                    <a:pt x="14123" y="16044"/>
                  </a:cubicBezTo>
                  <a:cubicBezTo>
                    <a:pt x="17838" y="11922"/>
                    <a:pt x="21568" y="9085"/>
                    <a:pt x="24264" y="7329"/>
                  </a:cubicBezTo>
                  <a:cubicBezTo>
                    <a:pt x="24625" y="7799"/>
                    <a:pt x="25095" y="8207"/>
                    <a:pt x="25644" y="8520"/>
                  </a:cubicBezTo>
                  <a:cubicBezTo>
                    <a:pt x="26350" y="8919"/>
                    <a:pt x="27116" y="9108"/>
                    <a:pt x="27872" y="9108"/>
                  </a:cubicBezTo>
                  <a:cubicBezTo>
                    <a:pt x="29465" y="9108"/>
                    <a:pt x="31011" y="8268"/>
                    <a:pt x="31851" y="6780"/>
                  </a:cubicBezTo>
                  <a:cubicBezTo>
                    <a:pt x="33073" y="4602"/>
                    <a:pt x="32305" y="1827"/>
                    <a:pt x="30111" y="589"/>
                  </a:cubicBezTo>
                  <a:cubicBezTo>
                    <a:pt x="29404" y="190"/>
                    <a:pt x="28636" y="1"/>
                    <a:pt x="2788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8">
              <a:extLst>
                <a:ext uri="{FF2B5EF4-FFF2-40B4-BE49-F238E27FC236}">
                  <a16:creationId xmlns:a16="http://schemas.microsoft.com/office/drawing/2014/main" id="{7261F74E-4ADC-4772-99F8-66451029444F}"/>
                </a:ext>
              </a:extLst>
            </p:cNvPr>
            <p:cNvSpPr/>
            <p:nvPr/>
          </p:nvSpPr>
          <p:spPr>
            <a:xfrm rot="5400000">
              <a:off x="1546508" y="2458669"/>
              <a:ext cx="852290" cy="316592"/>
            </a:xfrm>
            <a:custGeom>
              <a:avLst/>
              <a:gdLst/>
              <a:ahLst/>
              <a:cxnLst/>
              <a:rect l="l" t="t" r="r" b="b"/>
              <a:pathLst>
                <a:path w="42556" h="16130" extrusionOk="0">
                  <a:moveTo>
                    <a:pt x="37358" y="0"/>
                  </a:moveTo>
                  <a:cubicBezTo>
                    <a:pt x="36584" y="0"/>
                    <a:pt x="35799" y="197"/>
                    <a:pt x="35079" y="611"/>
                  </a:cubicBezTo>
                  <a:cubicBezTo>
                    <a:pt x="33998" y="1238"/>
                    <a:pt x="33277" y="2226"/>
                    <a:pt x="32979" y="3339"/>
                  </a:cubicBezTo>
                  <a:cubicBezTo>
                    <a:pt x="29625" y="3480"/>
                    <a:pt x="24766" y="4028"/>
                    <a:pt x="19154" y="5800"/>
                  </a:cubicBezTo>
                  <a:cubicBezTo>
                    <a:pt x="11834" y="8088"/>
                    <a:pt x="6709" y="10580"/>
                    <a:pt x="4122" y="11960"/>
                  </a:cubicBezTo>
                  <a:cubicBezTo>
                    <a:pt x="3704" y="11630"/>
                    <a:pt x="3189" y="11452"/>
                    <a:pt x="2664" y="11452"/>
                  </a:cubicBezTo>
                  <a:cubicBezTo>
                    <a:pt x="2266" y="11452"/>
                    <a:pt x="1861" y="11555"/>
                    <a:pt x="1489" y="11772"/>
                  </a:cubicBezTo>
                  <a:cubicBezTo>
                    <a:pt x="376" y="12414"/>
                    <a:pt x="0" y="13841"/>
                    <a:pt x="643" y="14969"/>
                  </a:cubicBezTo>
                  <a:cubicBezTo>
                    <a:pt x="1083" y="15714"/>
                    <a:pt x="1868" y="16129"/>
                    <a:pt x="2673" y="16129"/>
                  </a:cubicBezTo>
                  <a:cubicBezTo>
                    <a:pt x="3070" y="16129"/>
                    <a:pt x="3472" y="16028"/>
                    <a:pt x="3840" y="15816"/>
                  </a:cubicBezTo>
                  <a:cubicBezTo>
                    <a:pt x="4687" y="15330"/>
                    <a:pt x="5110" y="14389"/>
                    <a:pt x="4985" y="13480"/>
                  </a:cubicBezTo>
                  <a:cubicBezTo>
                    <a:pt x="7524" y="12132"/>
                    <a:pt x="12587" y="9687"/>
                    <a:pt x="19687" y="7461"/>
                  </a:cubicBezTo>
                  <a:cubicBezTo>
                    <a:pt x="24969" y="5800"/>
                    <a:pt x="29609" y="5251"/>
                    <a:pt x="32838" y="5110"/>
                  </a:cubicBezTo>
                  <a:cubicBezTo>
                    <a:pt x="32916" y="5690"/>
                    <a:pt x="33104" y="6286"/>
                    <a:pt x="33418" y="6834"/>
                  </a:cubicBezTo>
                  <a:cubicBezTo>
                    <a:pt x="34266" y="8290"/>
                    <a:pt x="35793" y="9102"/>
                    <a:pt x="37358" y="9102"/>
                  </a:cubicBezTo>
                  <a:cubicBezTo>
                    <a:pt x="38136" y="9102"/>
                    <a:pt x="38923" y="8901"/>
                    <a:pt x="39640" y="8480"/>
                  </a:cubicBezTo>
                  <a:cubicBezTo>
                    <a:pt x="41819" y="7226"/>
                    <a:pt x="42556" y="4436"/>
                    <a:pt x="41302" y="2257"/>
                  </a:cubicBezTo>
                  <a:cubicBezTo>
                    <a:pt x="40452" y="809"/>
                    <a:pt x="38927" y="0"/>
                    <a:pt x="37358" y="0"/>
                  </a:cubicBezTo>
                  <a:close/>
                </a:path>
              </a:pathLst>
            </a:custGeom>
            <a:gradFill>
              <a:gsLst>
                <a:gs pos="0">
                  <a:srgbClr val="58CBDF"/>
                </a:gs>
                <a:gs pos="100000">
                  <a:srgbClr val="23819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8">
              <a:extLst>
                <a:ext uri="{FF2B5EF4-FFF2-40B4-BE49-F238E27FC236}">
                  <a16:creationId xmlns:a16="http://schemas.microsoft.com/office/drawing/2014/main" id="{37256738-5E44-E9E9-AE39-EE313C9B8CF1}"/>
                </a:ext>
              </a:extLst>
            </p:cNvPr>
            <p:cNvSpPr/>
            <p:nvPr/>
          </p:nvSpPr>
          <p:spPr>
            <a:xfrm rot="5400000">
              <a:off x="1516681" y="3156604"/>
              <a:ext cx="835047" cy="311057"/>
            </a:xfrm>
            <a:custGeom>
              <a:avLst/>
              <a:gdLst/>
              <a:ahLst/>
              <a:cxnLst/>
              <a:rect l="l" t="t" r="r" b="b"/>
              <a:pathLst>
                <a:path w="41695" h="15848" extrusionOk="0">
                  <a:moveTo>
                    <a:pt x="2359" y="0"/>
                  </a:moveTo>
                  <a:cubicBezTo>
                    <a:pt x="2346" y="0"/>
                    <a:pt x="2333" y="0"/>
                    <a:pt x="2321" y="1"/>
                  </a:cubicBezTo>
                  <a:cubicBezTo>
                    <a:pt x="1035" y="16"/>
                    <a:pt x="1" y="1066"/>
                    <a:pt x="17" y="2367"/>
                  </a:cubicBezTo>
                  <a:cubicBezTo>
                    <a:pt x="32" y="3643"/>
                    <a:pt x="1082" y="4672"/>
                    <a:pt x="2355" y="4672"/>
                  </a:cubicBezTo>
                  <a:cubicBezTo>
                    <a:pt x="2364" y="4672"/>
                    <a:pt x="2374" y="4672"/>
                    <a:pt x="2383" y="4671"/>
                  </a:cubicBezTo>
                  <a:cubicBezTo>
                    <a:pt x="3355" y="4656"/>
                    <a:pt x="4186" y="4060"/>
                    <a:pt x="4515" y="3198"/>
                  </a:cubicBezTo>
                  <a:cubicBezTo>
                    <a:pt x="7399" y="3276"/>
                    <a:pt x="13011" y="3621"/>
                    <a:pt x="20283" y="5157"/>
                  </a:cubicBezTo>
                  <a:cubicBezTo>
                    <a:pt x="25707" y="6317"/>
                    <a:pt x="30017" y="8120"/>
                    <a:pt x="32901" y="9562"/>
                  </a:cubicBezTo>
                  <a:cubicBezTo>
                    <a:pt x="32682" y="10126"/>
                    <a:pt x="32556" y="10722"/>
                    <a:pt x="32572" y="11364"/>
                  </a:cubicBezTo>
                  <a:cubicBezTo>
                    <a:pt x="32603" y="13853"/>
                    <a:pt x="34625" y="15848"/>
                    <a:pt x="37122" y="15848"/>
                  </a:cubicBezTo>
                  <a:cubicBezTo>
                    <a:pt x="37141" y="15848"/>
                    <a:pt x="37161" y="15847"/>
                    <a:pt x="37180" y="15847"/>
                  </a:cubicBezTo>
                  <a:cubicBezTo>
                    <a:pt x="39688" y="15816"/>
                    <a:pt x="41695" y="13747"/>
                    <a:pt x="41663" y="11239"/>
                  </a:cubicBezTo>
                  <a:cubicBezTo>
                    <a:pt x="41632" y="8760"/>
                    <a:pt x="39610" y="6755"/>
                    <a:pt x="37141" y="6755"/>
                  </a:cubicBezTo>
                  <a:cubicBezTo>
                    <a:pt x="37112" y="6755"/>
                    <a:pt x="37084" y="6756"/>
                    <a:pt x="37055" y="6756"/>
                  </a:cubicBezTo>
                  <a:cubicBezTo>
                    <a:pt x="35817" y="6772"/>
                    <a:pt x="34704" y="7273"/>
                    <a:pt x="33889" y="8088"/>
                  </a:cubicBezTo>
                  <a:cubicBezTo>
                    <a:pt x="30911" y="6568"/>
                    <a:pt x="26396" y="4671"/>
                    <a:pt x="20644" y="3449"/>
                  </a:cubicBezTo>
                  <a:cubicBezTo>
                    <a:pt x="13136" y="1866"/>
                    <a:pt x="7446" y="1505"/>
                    <a:pt x="4515" y="1458"/>
                  </a:cubicBezTo>
                  <a:cubicBezTo>
                    <a:pt x="4175" y="592"/>
                    <a:pt x="3330" y="0"/>
                    <a:pt x="2359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8">
              <a:extLst>
                <a:ext uri="{FF2B5EF4-FFF2-40B4-BE49-F238E27FC236}">
                  <a16:creationId xmlns:a16="http://schemas.microsoft.com/office/drawing/2014/main" id="{CCAA3571-7F8C-370B-26E9-8E2FBC0DB58C}"/>
                </a:ext>
              </a:extLst>
            </p:cNvPr>
            <p:cNvSpPr/>
            <p:nvPr/>
          </p:nvSpPr>
          <p:spPr>
            <a:xfrm rot="5400000">
              <a:off x="1259970" y="3596660"/>
              <a:ext cx="661128" cy="638286"/>
            </a:xfrm>
            <a:custGeom>
              <a:avLst/>
              <a:gdLst/>
              <a:ahLst/>
              <a:cxnLst/>
              <a:rect l="l" t="t" r="r" b="b"/>
              <a:pathLst>
                <a:path w="33011" h="32520" extrusionOk="0">
                  <a:moveTo>
                    <a:pt x="2672" y="1"/>
                  </a:moveTo>
                  <a:cubicBezTo>
                    <a:pt x="1867" y="1"/>
                    <a:pt x="1081" y="415"/>
                    <a:pt x="643" y="1156"/>
                  </a:cubicBezTo>
                  <a:cubicBezTo>
                    <a:pt x="0" y="2284"/>
                    <a:pt x="377" y="3711"/>
                    <a:pt x="1489" y="4369"/>
                  </a:cubicBezTo>
                  <a:cubicBezTo>
                    <a:pt x="1855" y="4583"/>
                    <a:pt x="2260" y="4684"/>
                    <a:pt x="2660" y="4684"/>
                  </a:cubicBezTo>
                  <a:cubicBezTo>
                    <a:pt x="3170" y="4684"/>
                    <a:pt x="3672" y="4520"/>
                    <a:pt x="4076" y="4212"/>
                  </a:cubicBezTo>
                  <a:cubicBezTo>
                    <a:pt x="6505" y="5748"/>
                    <a:pt x="11129" y="8946"/>
                    <a:pt x="16568" y="14025"/>
                  </a:cubicBezTo>
                  <a:cubicBezTo>
                    <a:pt x="20612" y="17802"/>
                    <a:pt x="23387" y="21580"/>
                    <a:pt x="25111" y="24307"/>
                  </a:cubicBezTo>
                  <a:cubicBezTo>
                    <a:pt x="24625" y="24667"/>
                    <a:pt x="24202" y="25122"/>
                    <a:pt x="23888" y="25671"/>
                  </a:cubicBezTo>
                  <a:cubicBezTo>
                    <a:pt x="22618" y="27834"/>
                    <a:pt x="23339" y="30624"/>
                    <a:pt x="25518" y="31893"/>
                  </a:cubicBezTo>
                  <a:cubicBezTo>
                    <a:pt x="26240" y="32317"/>
                    <a:pt x="27032" y="32519"/>
                    <a:pt x="27814" y="32519"/>
                  </a:cubicBezTo>
                  <a:cubicBezTo>
                    <a:pt x="29375" y="32519"/>
                    <a:pt x="30895" y="31715"/>
                    <a:pt x="31741" y="30263"/>
                  </a:cubicBezTo>
                  <a:cubicBezTo>
                    <a:pt x="33011" y="28100"/>
                    <a:pt x="32290" y="25310"/>
                    <a:pt x="30111" y="24040"/>
                  </a:cubicBezTo>
                  <a:cubicBezTo>
                    <a:pt x="29392" y="23617"/>
                    <a:pt x="28602" y="23416"/>
                    <a:pt x="27822" y="23416"/>
                  </a:cubicBezTo>
                  <a:cubicBezTo>
                    <a:pt x="27446" y="23416"/>
                    <a:pt x="27072" y="23463"/>
                    <a:pt x="26709" y="23554"/>
                  </a:cubicBezTo>
                  <a:cubicBezTo>
                    <a:pt x="24938" y="20717"/>
                    <a:pt x="22054" y="16768"/>
                    <a:pt x="17759" y="12739"/>
                  </a:cubicBezTo>
                  <a:cubicBezTo>
                    <a:pt x="12148" y="7504"/>
                    <a:pt x="7461" y="4275"/>
                    <a:pt x="4985" y="2708"/>
                  </a:cubicBezTo>
                  <a:cubicBezTo>
                    <a:pt x="5126" y="1783"/>
                    <a:pt x="4703" y="827"/>
                    <a:pt x="3856" y="325"/>
                  </a:cubicBezTo>
                  <a:cubicBezTo>
                    <a:pt x="3484" y="105"/>
                    <a:pt x="3076" y="1"/>
                    <a:pt x="2672" y="1"/>
                  </a:cubicBezTo>
                  <a:close/>
                </a:path>
              </a:pathLst>
            </a:custGeom>
            <a:gradFill>
              <a:gsLst>
                <a:gs pos="0">
                  <a:srgbClr val="31AFDD"/>
                </a:gs>
                <a:gs pos="100000">
                  <a:srgbClr val="195B7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8">
              <a:extLst>
                <a:ext uri="{FF2B5EF4-FFF2-40B4-BE49-F238E27FC236}">
                  <a16:creationId xmlns:a16="http://schemas.microsoft.com/office/drawing/2014/main" id="{9DD0D12F-EA59-372F-72F8-0B1F7808B7A9}"/>
                </a:ext>
              </a:extLst>
            </p:cNvPr>
            <p:cNvSpPr/>
            <p:nvPr/>
          </p:nvSpPr>
          <p:spPr>
            <a:xfrm rot="5400000">
              <a:off x="825259" y="3856704"/>
              <a:ext cx="344693" cy="815719"/>
            </a:xfrm>
            <a:custGeom>
              <a:avLst/>
              <a:gdLst/>
              <a:ahLst/>
              <a:cxnLst/>
              <a:rect l="l" t="t" r="r" b="b"/>
              <a:pathLst>
                <a:path w="17211" h="41560" extrusionOk="0">
                  <a:moveTo>
                    <a:pt x="2670" y="1"/>
                  </a:moveTo>
                  <a:cubicBezTo>
                    <a:pt x="2269" y="1"/>
                    <a:pt x="1861" y="105"/>
                    <a:pt x="1490" y="325"/>
                  </a:cubicBezTo>
                  <a:cubicBezTo>
                    <a:pt x="377" y="968"/>
                    <a:pt x="0" y="2410"/>
                    <a:pt x="643" y="3523"/>
                  </a:cubicBezTo>
                  <a:cubicBezTo>
                    <a:pt x="1073" y="4257"/>
                    <a:pt x="1857" y="4673"/>
                    <a:pt x="2662" y="4673"/>
                  </a:cubicBezTo>
                  <a:cubicBezTo>
                    <a:pt x="2767" y="4673"/>
                    <a:pt x="2873" y="4666"/>
                    <a:pt x="2979" y="4651"/>
                  </a:cubicBezTo>
                  <a:cubicBezTo>
                    <a:pt x="4342" y="7191"/>
                    <a:pt x="6787" y="12238"/>
                    <a:pt x="9045" y="19323"/>
                  </a:cubicBezTo>
                  <a:cubicBezTo>
                    <a:pt x="10722" y="24621"/>
                    <a:pt x="11286" y="29260"/>
                    <a:pt x="11443" y="32489"/>
                  </a:cubicBezTo>
                  <a:cubicBezTo>
                    <a:pt x="10847" y="32567"/>
                    <a:pt x="10251" y="32756"/>
                    <a:pt x="9719" y="33069"/>
                  </a:cubicBezTo>
                  <a:cubicBezTo>
                    <a:pt x="7540" y="34339"/>
                    <a:pt x="6803" y="37129"/>
                    <a:pt x="8073" y="39292"/>
                  </a:cubicBezTo>
                  <a:cubicBezTo>
                    <a:pt x="8921" y="40747"/>
                    <a:pt x="10448" y="41559"/>
                    <a:pt x="12013" y="41559"/>
                  </a:cubicBezTo>
                  <a:cubicBezTo>
                    <a:pt x="12791" y="41559"/>
                    <a:pt x="13578" y="41359"/>
                    <a:pt x="14295" y="40938"/>
                  </a:cubicBezTo>
                  <a:cubicBezTo>
                    <a:pt x="16474" y="39668"/>
                    <a:pt x="17211" y="36878"/>
                    <a:pt x="15941" y="34699"/>
                  </a:cubicBezTo>
                  <a:cubicBezTo>
                    <a:pt x="15314" y="33633"/>
                    <a:pt x="14311" y="32912"/>
                    <a:pt x="13198" y="32614"/>
                  </a:cubicBezTo>
                  <a:cubicBezTo>
                    <a:pt x="13057" y="29276"/>
                    <a:pt x="12493" y="24417"/>
                    <a:pt x="10706" y="18805"/>
                  </a:cubicBezTo>
                  <a:cubicBezTo>
                    <a:pt x="8386" y="11485"/>
                    <a:pt x="5894" y="6360"/>
                    <a:pt x="4499" y="3789"/>
                  </a:cubicBezTo>
                  <a:cubicBezTo>
                    <a:pt x="5079" y="3053"/>
                    <a:pt x="5189" y="2018"/>
                    <a:pt x="4687" y="1156"/>
                  </a:cubicBezTo>
                  <a:cubicBezTo>
                    <a:pt x="4249" y="415"/>
                    <a:pt x="3470" y="1"/>
                    <a:pt x="2670" y="1"/>
                  </a:cubicBezTo>
                  <a:close/>
                </a:path>
              </a:pathLst>
            </a:custGeom>
            <a:gradFill>
              <a:gsLst>
                <a:gs pos="0">
                  <a:srgbClr val="1A85C8"/>
                </a:gs>
                <a:gs pos="100000">
                  <a:srgbClr val="0F375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8">
            <a:extLst>
              <a:ext uri="{FF2B5EF4-FFF2-40B4-BE49-F238E27FC236}">
                <a16:creationId xmlns:a16="http://schemas.microsoft.com/office/drawing/2014/main" id="{7B1F511E-BACC-EE87-CDB1-C30DBFF4648D}"/>
              </a:ext>
            </a:extLst>
          </p:cNvPr>
          <p:cNvGrpSpPr/>
          <p:nvPr/>
        </p:nvGrpSpPr>
        <p:grpSpPr>
          <a:xfrm>
            <a:off x="1761007" y="1220100"/>
            <a:ext cx="480179" cy="429901"/>
            <a:chOff x="1584882" y="1341000"/>
            <a:chExt cx="480179" cy="429901"/>
          </a:xfrm>
        </p:grpSpPr>
        <p:sp>
          <p:nvSpPr>
            <p:cNvPr id="80" name="Google Shape;80;p18">
              <a:extLst>
                <a:ext uri="{FF2B5EF4-FFF2-40B4-BE49-F238E27FC236}">
                  <a16:creationId xmlns:a16="http://schemas.microsoft.com/office/drawing/2014/main" id="{FEDE2855-3E01-37C8-001F-5AFD1E0AEE24}"/>
                </a:ext>
              </a:extLst>
            </p:cNvPr>
            <p:cNvSpPr/>
            <p:nvPr/>
          </p:nvSpPr>
          <p:spPr>
            <a:xfrm>
              <a:off x="1584882" y="1341000"/>
              <a:ext cx="480179" cy="429901"/>
            </a:xfrm>
            <a:custGeom>
              <a:avLst/>
              <a:gdLst/>
              <a:ahLst/>
              <a:cxnLst/>
              <a:rect l="l" t="t" r="r" b="b"/>
              <a:pathLst>
                <a:path w="37008" h="33133" extrusionOk="0">
                  <a:moveTo>
                    <a:pt x="13749" y="1"/>
                  </a:moveTo>
                  <a:cubicBezTo>
                    <a:pt x="13098" y="1"/>
                    <a:pt x="12410" y="79"/>
                    <a:pt x="11693" y="264"/>
                  </a:cubicBezTo>
                  <a:cubicBezTo>
                    <a:pt x="11051" y="436"/>
                    <a:pt x="10361" y="703"/>
                    <a:pt x="9671" y="1063"/>
                  </a:cubicBezTo>
                  <a:cubicBezTo>
                    <a:pt x="5329" y="3352"/>
                    <a:pt x="5126" y="6972"/>
                    <a:pt x="5314" y="8728"/>
                  </a:cubicBezTo>
                  <a:cubicBezTo>
                    <a:pt x="5376" y="9339"/>
                    <a:pt x="5502" y="9731"/>
                    <a:pt x="5502" y="9731"/>
                  </a:cubicBezTo>
                  <a:cubicBezTo>
                    <a:pt x="5502" y="9731"/>
                    <a:pt x="4326" y="10201"/>
                    <a:pt x="3072" y="11283"/>
                  </a:cubicBezTo>
                  <a:cubicBezTo>
                    <a:pt x="1113" y="12991"/>
                    <a:pt x="0" y="15405"/>
                    <a:pt x="63" y="18023"/>
                  </a:cubicBezTo>
                  <a:cubicBezTo>
                    <a:pt x="204" y="23430"/>
                    <a:pt x="4499" y="25985"/>
                    <a:pt x="8041" y="26377"/>
                  </a:cubicBezTo>
                  <a:cubicBezTo>
                    <a:pt x="8410" y="26419"/>
                    <a:pt x="8784" y="26436"/>
                    <a:pt x="9159" y="26436"/>
                  </a:cubicBezTo>
                  <a:cubicBezTo>
                    <a:pt x="9757" y="26436"/>
                    <a:pt x="10360" y="26394"/>
                    <a:pt x="10957" y="26346"/>
                  </a:cubicBezTo>
                  <a:lnTo>
                    <a:pt x="10957" y="26346"/>
                  </a:lnTo>
                  <a:cubicBezTo>
                    <a:pt x="11145" y="28180"/>
                    <a:pt x="10972" y="29982"/>
                    <a:pt x="9797" y="33133"/>
                  </a:cubicBezTo>
                  <a:cubicBezTo>
                    <a:pt x="10831" y="32992"/>
                    <a:pt x="11772" y="32678"/>
                    <a:pt x="12602" y="32271"/>
                  </a:cubicBezTo>
                  <a:cubicBezTo>
                    <a:pt x="15831" y="30703"/>
                    <a:pt x="17618" y="27662"/>
                    <a:pt x="18198" y="26534"/>
                  </a:cubicBezTo>
                  <a:cubicBezTo>
                    <a:pt x="18339" y="26252"/>
                    <a:pt x="18418" y="26095"/>
                    <a:pt x="18418" y="26095"/>
                  </a:cubicBezTo>
                  <a:cubicBezTo>
                    <a:pt x="18418" y="26095"/>
                    <a:pt x="24358" y="26142"/>
                    <a:pt x="27587" y="26158"/>
                  </a:cubicBezTo>
                  <a:lnTo>
                    <a:pt x="29452" y="26158"/>
                  </a:lnTo>
                  <a:cubicBezTo>
                    <a:pt x="30048" y="26158"/>
                    <a:pt x="31427" y="25970"/>
                    <a:pt x="32854" y="25217"/>
                  </a:cubicBezTo>
                  <a:cubicBezTo>
                    <a:pt x="34374" y="24434"/>
                    <a:pt x="35941" y="23023"/>
                    <a:pt x="36631" y="20562"/>
                  </a:cubicBezTo>
                  <a:cubicBezTo>
                    <a:pt x="36882" y="19669"/>
                    <a:pt x="37007" y="18634"/>
                    <a:pt x="36976" y="17443"/>
                  </a:cubicBezTo>
                  <a:cubicBezTo>
                    <a:pt x="36898" y="14183"/>
                    <a:pt x="35691" y="12192"/>
                    <a:pt x="34343" y="10969"/>
                  </a:cubicBezTo>
                  <a:cubicBezTo>
                    <a:pt x="33386" y="10092"/>
                    <a:pt x="32352" y="9606"/>
                    <a:pt x="31615" y="9355"/>
                  </a:cubicBezTo>
                  <a:cubicBezTo>
                    <a:pt x="31004" y="9151"/>
                    <a:pt x="30596" y="9088"/>
                    <a:pt x="30596" y="9088"/>
                  </a:cubicBezTo>
                  <a:cubicBezTo>
                    <a:pt x="30596" y="9088"/>
                    <a:pt x="30659" y="6816"/>
                    <a:pt x="27430" y="4041"/>
                  </a:cubicBezTo>
                  <a:cubicBezTo>
                    <a:pt x="26161" y="2944"/>
                    <a:pt x="24750" y="2489"/>
                    <a:pt x="23512" y="2348"/>
                  </a:cubicBezTo>
                  <a:cubicBezTo>
                    <a:pt x="23180" y="2310"/>
                    <a:pt x="22859" y="2294"/>
                    <a:pt x="22557" y="2294"/>
                  </a:cubicBezTo>
                  <a:cubicBezTo>
                    <a:pt x="21129" y="2294"/>
                    <a:pt x="20095" y="2646"/>
                    <a:pt x="20095" y="2646"/>
                  </a:cubicBezTo>
                  <a:cubicBezTo>
                    <a:pt x="20095" y="2646"/>
                    <a:pt x="17529" y="1"/>
                    <a:pt x="137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18">
              <a:extLst>
                <a:ext uri="{FF2B5EF4-FFF2-40B4-BE49-F238E27FC236}">
                  <a16:creationId xmlns:a16="http://schemas.microsoft.com/office/drawing/2014/main" id="{FEB24C57-9F96-B9CC-56BA-731B03866FDD}"/>
                </a:ext>
              </a:extLst>
            </p:cNvPr>
            <p:cNvGrpSpPr/>
            <p:nvPr/>
          </p:nvGrpSpPr>
          <p:grpSpPr>
            <a:xfrm>
              <a:off x="1726556" y="1413360"/>
              <a:ext cx="197017" cy="210379"/>
              <a:chOff x="3698760" y="1422121"/>
              <a:chExt cx="382929" cy="408901"/>
            </a:xfrm>
          </p:grpSpPr>
          <p:sp>
            <p:nvSpPr>
              <p:cNvPr id="82" name="Google Shape;82;p18">
                <a:extLst>
                  <a:ext uri="{FF2B5EF4-FFF2-40B4-BE49-F238E27FC236}">
                    <a16:creationId xmlns:a16="http://schemas.microsoft.com/office/drawing/2014/main" id="{C7E8037D-2B0C-1116-7BD8-E7A478BA0A4C}"/>
                  </a:ext>
                </a:extLst>
              </p:cNvPr>
              <p:cNvSpPr/>
              <p:nvPr/>
            </p:nvSpPr>
            <p:spPr>
              <a:xfrm>
                <a:off x="3698760" y="1422121"/>
                <a:ext cx="382929" cy="408901"/>
              </a:xfrm>
              <a:custGeom>
                <a:avLst/>
                <a:gdLst/>
                <a:ahLst/>
                <a:cxnLst/>
                <a:rect l="l" t="t" r="r" b="b"/>
                <a:pathLst>
                  <a:path w="8057" h="8603" extrusionOk="0">
                    <a:moveTo>
                      <a:pt x="3574" y="0"/>
                    </a:moveTo>
                    <a:lnTo>
                      <a:pt x="3574" y="1254"/>
                    </a:lnTo>
                    <a:cubicBezTo>
                      <a:pt x="5157" y="1285"/>
                      <a:pt x="6301" y="2414"/>
                      <a:pt x="6552" y="3683"/>
                    </a:cubicBezTo>
                    <a:cubicBezTo>
                      <a:pt x="6819" y="5000"/>
                      <a:pt x="6192" y="6348"/>
                      <a:pt x="5016" y="6975"/>
                    </a:cubicBezTo>
                    <a:cubicBezTo>
                      <a:pt x="4572" y="7214"/>
                      <a:pt x="4095" y="7346"/>
                      <a:pt x="3602" y="7346"/>
                    </a:cubicBezTo>
                    <a:cubicBezTo>
                      <a:pt x="3417" y="7346"/>
                      <a:pt x="3230" y="7327"/>
                      <a:pt x="3041" y="7289"/>
                    </a:cubicBezTo>
                    <a:cubicBezTo>
                      <a:pt x="2226" y="7148"/>
                      <a:pt x="1583" y="6724"/>
                      <a:pt x="1097" y="6066"/>
                    </a:cubicBezTo>
                    <a:cubicBezTo>
                      <a:pt x="1066" y="6082"/>
                      <a:pt x="1035" y="6097"/>
                      <a:pt x="1019" y="6113"/>
                    </a:cubicBezTo>
                    <a:cubicBezTo>
                      <a:pt x="706" y="6285"/>
                      <a:pt x="392" y="6474"/>
                      <a:pt x="79" y="6662"/>
                    </a:cubicBezTo>
                    <a:cubicBezTo>
                      <a:pt x="63" y="6677"/>
                      <a:pt x="32" y="6693"/>
                      <a:pt x="0" y="6693"/>
                    </a:cubicBezTo>
                    <a:lnTo>
                      <a:pt x="0" y="6709"/>
                    </a:lnTo>
                    <a:cubicBezTo>
                      <a:pt x="188" y="6928"/>
                      <a:pt x="361" y="7163"/>
                      <a:pt x="564" y="7367"/>
                    </a:cubicBezTo>
                    <a:cubicBezTo>
                      <a:pt x="1160" y="7963"/>
                      <a:pt x="1865" y="8354"/>
                      <a:pt x="2681" y="8511"/>
                    </a:cubicBezTo>
                    <a:cubicBezTo>
                      <a:pt x="2996" y="8572"/>
                      <a:pt x="3305" y="8603"/>
                      <a:pt x="3606" y="8603"/>
                    </a:cubicBezTo>
                    <a:cubicBezTo>
                      <a:pt x="4619" y="8603"/>
                      <a:pt x="5546" y="8256"/>
                      <a:pt x="6380" y="7555"/>
                    </a:cubicBezTo>
                    <a:cubicBezTo>
                      <a:pt x="7132" y="6928"/>
                      <a:pt x="7602" y="6113"/>
                      <a:pt x="7790" y="5157"/>
                    </a:cubicBezTo>
                    <a:cubicBezTo>
                      <a:pt x="8057" y="3793"/>
                      <a:pt x="7728" y="2555"/>
                      <a:pt x="6834" y="1489"/>
                    </a:cubicBezTo>
                    <a:cubicBezTo>
                      <a:pt x="6192" y="737"/>
                      <a:pt x="5392" y="282"/>
                      <a:pt x="4420" y="78"/>
                    </a:cubicBezTo>
                    <a:cubicBezTo>
                      <a:pt x="4248" y="47"/>
                      <a:pt x="4076" y="31"/>
                      <a:pt x="38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8">
                <a:extLst>
                  <a:ext uri="{FF2B5EF4-FFF2-40B4-BE49-F238E27FC236}">
                    <a16:creationId xmlns:a16="http://schemas.microsoft.com/office/drawing/2014/main" id="{88DE9C8B-E8BC-655D-DB45-D289C4BC9E01}"/>
                  </a:ext>
                </a:extLst>
              </p:cNvPr>
              <p:cNvSpPr/>
              <p:nvPr/>
            </p:nvSpPr>
            <p:spPr>
              <a:xfrm>
                <a:off x="3761306" y="1519700"/>
                <a:ext cx="213874" cy="213125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4484" extrusionOk="0">
                    <a:moveTo>
                      <a:pt x="2258" y="0"/>
                    </a:moveTo>
                    <a:cubicBezTo>
                      <a:pt x="1035" y="0"/>
                      <a:pt x="17" y="988"/>
                      <a:pt x="17" y="2242"/>
                    </a:cubicBezTo>
                    <a:cubicBezTo>
                      <a:pt x="1" y="3480"/>
                      <a:pt x="1020" y="4483"/>
                      <a:pt x="2258" y="4483"/>
                    </a:cubicBezTo>
                    <a:cubicBezTo>
                      <a:pt x="2267" y="4483"/>
                      <a:pt x="2277" y="4483"/>
                      <a:pt x="2286" y="4483"/>
                    </a:cubicBezTo>
                    <a:cubicBezTo>
                      <a:pt x="3496" y="4483"/>
                      <a:pt x="4499" y="3486"/>
                      <a:pt x="4499" y="2257"/>
                    </a:cubicBezTo>
                    <a:cubicBezTo>
                      <a:pt x="4499" y="1019"/>
                      <a:pt x="3528" y="16"/>
                      <a:pt x="2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4" name="Google Shape;84;p18">
            <a:extLst>
              <a:ext uri="{FF2B5EF4-FFF2-40B4-BE49-F238E27FC236}">
                <a16:creationId xmlns:a16="http://schemas.microsoft.com/office/drawing/2014/main" id="{87A91E70-53D1-3DC3-0029-5C409659F044}"/>
              </a:ext>
            </a:extLst>
          </p:cNvPr>
          <p:cNvCxnSpPr/>
          <p:nvPr/>
        </p:nvCxnSpPr>
        <p:spPr>
          <a:xfrm>
            <a:off x="2527750" y="1402087"/>
            <a:ext cx="2106300" cy="0"/>
          </a:xfrm>
          <a:prstGeom prst="straightConnector1">
            <a:avLst/>
          </a:prstGeom>
          <a:noFill/>
          <a:ln w="19050" cap="flat" cmpd="sng">
            <a:solidFill>
              <a:srgbClr val="9B96F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AA4E5278-E082-0198-3397-38FE59F2DD31}"/>
              </a:ext>
            </a:extLst>
          </p:cNvPr>
          <p:cNvSpPr txBox="1"/>
          <p:nvPr/>
        </p:nvSpPr>
        <p:spPr>
          <a:xfrm>
            <a:off x="4894575" y="1186600"/>
            <a:ext cx="255444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9B96F2"/>
                </a:solidFill>
                <a:latin typeface="Roboto"/>
                <a:ea typeface="Roboto"/>
                <a:cs typeface="Roboto"/>
                <a:sym typeface="Roboto"/>
              </a:rPr>
              <a:t>Introduction and Project stack</a:t>
            </a:r>
            <a:endParaRPr sz="1600" b="1" dirty="0">
              <a:solidFill>
                <a:srgbClr val="9B96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" name="Google Shape;87;p18">
            <a:extLst>
              <a:ext uri="{FF2B5EF4-FFF2-40B4-BE49-F238E27FC236}">
                <a16:creationId xmlns:a16="http://schemas.microsoft.com/office/drawing/2014/main" id="{A5064FCE-F103-39D6-E112-0294F22D48AF}"/>
              </a:ext>
            </a:extLst>
          </p:cNvPr>
          <p:cNvGrpSpPr/>
          <p:nvPr/>
        </p:nvGrpSpPr>
        <p:grpSpPr>
          <a:xfrm>
            <a:off x="2587681" y="2725014"/>
            <a:ext cx="480179" cy="429901"/>
            <a:chOff x="2435281" y="2685404"/>
            <a:chExt cx="480179" cy="429901"/>
          </a:xfrm>
        </p:grpSpPr>
        <p:sp>
          <p:nvSpPr>
            <p:cNvPr id="88" name="Google Shape;88;p18">
              <a:extLst>
                <a:ext uri="{FF2B5EF4-FFF2-40B4-BE49-F238E27FC236}">
                  <a16:creationId xmlns:a16="http://schemas.microsoft.com/office/drawing/2014/main" id="{B281CE37-7AC2-F851-3293-BBD39BD32544}"/>
                </a:ext>
              </a:extLst>
            </p:cNvPr>
            <p:cNvSpPr/>
            <p:nvPr/>
          </p:nvSpPr>
          <p:spPr>
            <a:xfrm>
              <a:off x="2435281" y="2685404"/>
              <a:ext cx="480179" cy="429901"/>
            </a:xfrm>
            <a:custGeom>
              <a:avLst/>
              <a:gdLst/>
              <a:ahLst/>
              <a:cxnLst/>
              <a:rect l="l" t="t" r="r" b="b"/>
              <a:pathLst>
                <a:path w="37008" h="33133" extrusionOk="0">
                  <a:moveTo>
                    <a:pt x="13749" y="1"/>
                  </a:moveTo>
                  <a:cubicBezTo>
                    <a:pt x="13098" y="1"/>
                    <a:pt x="12410" y="79"/>
                    <a:pt x="11693" y="264"/>
                  </a:cubicBezTo>
                  <a:cubicBezTo>
                    <a:pt x="11051" y="436"/>
                    <a:pt x="10361" y="703"/>
                    <a:pt x="9671" y="1063"/>
                  </a:cubicBezTo>
                  <a:cubicBezTo>
                    <a:pt x="5329" y="3352"/>
                    <a:pt x="5126" y="6972"/>
                    <a:pt x="5314" y="8728"/>
                  </a:cubicBezTo>
                  <a:cubicBezTo>
                    <a:pt x="5376" y="9339"/>
                    <a:pt x="5502" y="9731"/>
                    <a:pt x="5502" y="9731"/>
                  </a:cubicBezTo>
                  <a:cubicBezTo>
                    <a:pt x="5502" y="9731"/>
                    <a:pt x="4326" y="10201"/>
                    <a:pt x="3072" y="11283"/>
                  </a:cubicBezTo>
                  <a:cubicBezTo>
                    <a:pt x="1113" y="12991"/>
                    <a:pt x="0" y="15405"/>
                    <a:pt x="63" y="18023"/>
                  </a:cubicBezTo>
                  <a:cubicBezTo>
                    <a:pt x="204" y="23430"/>
                    <a:pt x="4499" y="25985"/>
                    <a:pt x="8041" y="26377"/>
                  </a:cubicBezTo>
                  <a:cubicBezTo>
                    <a:pt x="8410" y="26419"/>
                    <a:pt x="8784" y="26436"/>
                    <a:pt x="9159" y="26436"/>
                  </a:cubicBezTo>
                  <a:cubicBezTo>
                    <a:pt x="9757" y="26436"/>
                    <a:pt x="10360" y="26394"/>
                    <a:pt x="10957" y="26346"/>
                  </a:cubicBezTo>
                  <a:lnTo>
                    <a:pt x="10957" y="26346"/>
                  </a:lnTo>
                  <a:cubicBezTo>
                    <a:pt x="11145" y="28180"/>
                    <a:pt x="10972" y="29982"/>
                    <a:pt x="9797" y="33133"/>
                  </a:cubicBezTo>
                  <a:cubicBezTo>
                    <a:pt x="10831" y="32992"/>
                    <a:pt x="11772" y="32678"/>
                    <a:pt x="12602" y="32271"/>
                  </a:cubicBezTo>
                  <a:cubicBezTo>
                    <a:pt x="15831" y="30703"/>
                    <a:pt x="17618" y="27662"/>
                    <a:pt x="18198" y="26534"/>
                  </a:cubicBezTo>
                  <a:cubicBezTo>
                    <a:pt x="18339" y="26252"/>
                    <a:pt x="18418" y="26095"/>
                    <a:pt x="18418" y="26095"/>
                  </a:cubicBezTo>
                  <a:cubicBezTo>
                    <a:pt x="18418" y="26095"/>
                    <a:pt x="24358" y="26142"/>
                    <a:pt x="27587" y="26158"/>
                  </a:cubicBezTo>
                  <a:lnTo>
                    <a:pt x="29452" y="26158"/>
                  </a:lnTo>
                  <a:cubicBezTo>
                    <a:pt x="30048" y="26158"/>
                    <a:pt x="31427" y="25970"/>
                    <a:pt x="32854" y="25217"/>
                  </a:cubicBezTo>
                  <a:cubicBezTo>
                    <a:pt x="34374" y="24434"/>
                    <a:pt x="35941" y="23023"/>
                    <a:pt x="36631" y="20562"/>
                  </a:cubicBezTo>
                  <a:cubicBezTo>
                    <a:pt x="36882" y="19669"/>
                    <a:pt x="37007" y="18634"/>
                    <a:pt x="36976" y="17443"/>
                  </a:cubicBezTo>
                  <a:cubicBezTo>
                    <a:pt x="36898" y="14183"/>
                    <a:pt x="35691" y="12192"/>
                    <a:pt x="34343" y="10969"/>
                  </a:cubicBezTo>
                  <a:cubicBezTo>
                    <a:pt x="33386" y="10092"/>
                    <a:pt x="32352" y="9606"/>
                    <a:pt x="31615" y="9355"/>
                  </a:cubicBezTo>
                  <a:cubicBezTo>
                    <a:pt x="31004" y="9151"/>
                    <a:pt x="30596" y="9088"/>
                    <a:pt x="30596" y="9088"/>
                  </a:cubicBezTo>
                  <a:cubicBezTo>
                    <a:pt x="30596" y="9088"/>
                    <a:pt x="30659" y="6816"/>
                    <a:pt x="27430" y="4041"/>
                  </a:cubicBezTo>
                  <a:cubicBezTo>
                    <a:pt x="26161" y="2944"/>
                    <a:pt x="24750" y="2489"/>
                    <a:pt x="23512" y="2348"/>
                  </a:cubicBezTo>
                  <a:cubicBezTo>
                    <a:pt x="23180" y="2310"/>
                    <a:pt x="22859" y="2294"/>
                    <a:pt x="22557" y="2294"/>
                  </a:cubicBezTo>
                  <a:cubicBezTo>
                    <a:pt x="21129" y="2294"/>
                    <a:pt x="20095" y="2646"/>
                    <a:pt x="20095" y="2646"/>
                  </a:cubicBezTo>
                  <a:cubicBezTo>
                    <a:pt x="20095" y="2646"/>
                    <a:pt x="17529" y="1"/>
                    <a:pt x="137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18">
              <a:extLst>
                <a:ext uri="{FF2B5EF4-FFF2-40B4-BE49-F238E27FC236}">
                  <a16:creationId xmlns:a16="http://schemas.microsoft.com/office/drawing/2014/main" id="{0FE60B04-187B-F91A-83A7-503E5A953C3D}"/>
                </a:ext>
              </a:extLst>
            </p:cNvPr>
            <p:cNvGrpSpPr/>
            <p:nvPr/>
          </p:nvGrpSpPr>
          <p:grpSpPr>
            <a:xfrm>
              <a:off x="2576945" y="2780029"/>
              <a:ext cx="197027" cy="197062"/>
              <a:chOff x="5908819" y="3557156"/>
              <a:chExt cx="378461" cy="378529"/>
            </a:xfrm>
          </p:grpSpPr>
          <p:sp>
            <p:nvSpPr>
              <p:cNvPr id="90" name="Google Shape;90;p18">
                <a:extLst>
                  <a:ext uri="{FF2B5EF4-FFF2-40B4-BE49-F238E27FC236}">
                    <a16:creationId xmlns:a16="http://schemas.microsoft.com/office/drawing/2014/main" id="{FBDD92C8-3CF0-B2BE-4BD4-279EF2D8FF68}"/>
                  </a:ext>
                </a:extLst>
              </p:cNvPr>
              <p:cNvSpPr/>
              <p:nvPr/>
            </p:nvSpPr>
            <p:spPr>
              <a:xfrm>
                <a:off x="5978827" y="3846234"/>
                <a:ext cx="208646" cy="89451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1882" extrusionOk="0">
                    <a:moveTo>
                      <a:pt x="3402" y="0"/>
                    </a:moveTo>
                    <a:cubicBezTo>
                      <a:pt x="2955" y="355"/>
                      <a:pt x="2494" y="532"/>
                      <a:pt x="2019" y="532"/>
                    </a:cubicBezTo>
                    <a:cubicBezTo>
                      <a:pt x="1612" y="532"/>
                      <a:pt x="1195" y="402"/>
                      <a:pt x="769" y="141"/>
                    </a:cubicBezTo>
                    <a:cubicBezTo>
                      <a:pt x="518" y="502"/>
                      <a:pt x="267" y="862"/>
                      <a:pt x="0" y="1238"/>
                    </a:cubicBezTo>
                    <a:cubicBezTo>
                      <a:pt x="16" y="1238"/>
                      <a:pt x="16" y="1254"/>
                      <a:pt x="16" y="1254"/>
                    </a:cubicBezTo>
                    <a:cubicBezTo>
                      <a:pt x="392" y="1505"/>
                      <a:pt x="784" y="1693"/>
                      <a:pt x="1223" y="1787"/>
                    </a:cubicBezTo>
                    <a:cubicBezTo>
                      <a:pt x="1411" y="1834"/>
                      <a:pt x="1615" y="1850"/>
                      <a:pt x="1819" y="1881"/>
                    </a:cubicBezTo>
                    <a:lnTo>
                      <a:pt x="2226" y="1881"/>
                    </a:lnTo>
                    <a:cubicBezTo>
                      <a:pt x="2273" y="1881"/>
                      <a:pt x="2320" y="1865"/>
                      <a:pt x="2383" y="1865"/>
                    </a:cubicBezTo>
                    <a:cubicBezTo>
                      <a:pt x="2900" y="1803"/>
                      <a:pt x="3386" y="1630"/>
                      <a:pt x="3841" y="1348"/>
                    </a:cubicBezTo>
                    <a:cubicBezTo>
                      <a:pt x="4029" y="1238"/>
                      <a:pt x="4201" y="1097"/>
                      <a:pt x="4389" y="941"/>
                    </a:cubicBezTo>
                    <a:cubicBezTo>
                      <a:pt x="4044" y="611"/>
                      <a:pt x="3731" y="314"/>
                      <a:pt x="34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8">
                <a:extLst>
                  <a:ext uri="{FF2B5EF4-FFF2-40B4-BE49-F238E27FC236}">
                    <a16:creationId xmlns:a16="http://schemas.microsoft.com/office/drawing/2014/main" id="{9374B651-72EE-7E8A-6742-3970367BCA9A}"/>
                  </a:ext>
                </a:extLst>
              </p:cNvPr>
              <p:cNvSpPr/>
              <p:nvPr/>
            </p:nvSpPr>
            <p:spPr>
              <a:xfrm>
                <a:off x="5908819" y="3697227"/>
                <a:ext cx="75284" cy="9168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929" extrusionOk="0">
                    <a:moveTo>
                      <a:pt x="392" y="0"/>
                    </a:moveTo>
                    <a:cubicBezTo>
                      <a:pt x="376" y="16"/>
                      <a:pt x="361" y="16"/>
                      <a:pt x="361" y="32"/>
                    </a:cubicBezTo>
                    <a:cubicBezTo>
                      <a:pt x="220" y="329"/>
                      <a:pt x="110" y="659"/>
                      <a:pt x="47" y="1003"/>
                    </a:cubicBezTo>
                    <a:cubicBezTo>
                      <a:pt x="31" y="1097"/>
                      <a:pt x="16" y="1207"/>
                      <a:pt x="0" y="1317"/>
                    </a:cubicBezTo>
                    <a:lnTo>
                      <a:pt x="0" y="1771"/>
                    </a:lnTo>
                    <a:cubicBezTo>
                      <a:pt x="16" y="1819"/>
                      <a:pt x="31" y="1881"/>
                      <a:pt x="31" y="1928"/>
                    </a:cubicBezTo>
                    <a:cubicBezTo>
                      <a:pt x="486" y="1866"/>
                      <a:pt x="925" y="1803"/>
                      <a:pt x="1379" y="1724"/>
                    </a:cubicBezTo>
                    <a:cubicBezTo>
                      <a:pt x="1348" y="1333"/>
                      <a:pt x="1411" y="972"/>
                      <a:pt x="1583" y="627"/>
                    </a:cubicBezTo>
                    <a:cubicBezTo>
                      <a:pt x="1176" y="408"/>
                      <a:pt x="784" y="204"/>
                      <a:pt x="3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8">
                <a:extLst>
                  <a:ext uri="{FF2B5EF4-FFF2-40B4-BE49-F238E27FC236}">
                    <a16:creationId xmlns:a16="http://schemas.microsoft.com/office/drawing/2014/main" id="{E119EE3D-D153-0C46-74AA-3F389D8BF8FE}"/>
                  </a:ext>
                </a:extLst>
              </p:cNvPr>
              <p:cNvSpPr/>
              <p:nvPr/>
            </p:nvSpPr>
            <p:spPr>
              <a:xfrm>
                <a:off x="6073455" y="3557156"/>
                <a:ext cx="142297" cy="77521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1631" extrusionOk="0">
                    <a:moveTo>
                      <a:pt x="0" y="1"/>
                    </a:moveTo>
                    <a:lnTo>
                      <a:pt x="0" y="690"/>
                    </a:lnTo>
                    <a:cubicBezTo>
                      <a:pt x="956" y="690"/>
                      <a:pt x="1787" y="1019"/>
                      <a:pt x="2508" y="1631"/>
                    </a:cubicBezTo>
                    <a:cubicBezTo>
                      <a:pt x="2680" y="1458"/>
                      <a:pt x="2837" y="1301"/>
                      <a:pt x="2994" y="1145"/>
                    </a:cubicBezTo>
                    <a:cubicBezTo>
                      <a:pt x="2994" y="1145"/>
                      <a:pt x="2978" y="1129"/>
                      <a:pt x="2978" y="1129"/>
                    </a:cubicBezTo>
                    <a:cubicBezTo>
                      <a:pt x="2304" y="533"/>
                      <a:pt x="1521" y="173"/>
                      <a:pt x="643" y="48"/>
                    </a:cubicBezTo>
                    <a:cubicBezTo>
                      <a:pt x="517" y="32"/>
                      <a:pt x="392" y="16"/>
                      <a:pt x="2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8">
                <a:extLst>
                  <a:ext uri="{FF2B5EF4-FFF2-40B4-BE49-F238E27FC236}">
                    <a16:creationId xmlns:a16="http://schemas.microsoft.com/office/drawing/2014/main" id="{7640489E-2DC8-72FC-013B-E0EBFB1915EA}"/>
                  </a:ext>
                </a:extLst>
              </p:cNvPr>
              <p:cNvSpPr/>
              <p:nvPr/>
            </p:nvSpPr>
            <p:spPr>
              <a:xfrm>
                <a:off x="6245504" y="3734491"/>
                <a:ext cx="41777" cy="105089"/>
              </a:xfrm>
              <a:custGeom>
                <a:avLst/>
                <a:gdLst/>
                <a:ahLst/>
                <a:cxnLst/>
                <a:rect l="l" t="t" r="r" b="b"/>
                <a:pathLst>
                  <a:path w="879" h="2211" extrusionOk="0">
                    <a:moveTo>
                      <a:pt x="816" y="0"/>
                    </a:moveTo>
                    <a:cubicBezTo>
                      <a:pt x="597" y="47"/>
                      <a:pt x="377" y="78"/>
                      <a:pt x="142" y="125"/>
                    </a:cubicBezTo>
                    <a:cubicBezTo>
                      <a:pt x="252" y="752"/>
                      <a:pt x="205" y="1364"/>
                      <a:pt x="1" y="1959"/>
                    </a:cubicBezTo>
                    <a:cubicBezTo>
                      <a:pt x="220" y="2053"/>
                      <a:pt x="424" y="2132"/>
                      <a:pt x="659" y="2210"/>
                    </a:cubicBezTo>
                    <a:cubicBezTo>
                      <a:pt x="722" y="1959"/>
                      <a:pt x="769" y="1724"/>
                      <a:pt x="816" y="1489"/>
                    </a:cubicBezTo>
                    <a:cubicBezTo>
                      <a:pt x="847" y="1332"/>
                      <a:pt x="863" y="1176"/>
                      <a:pt x="879" y="1019"/>
                    </a:cubicBezTo>
                    <a:lnTo>
                      <a:pt x="879" y="517"/>
                    </a:lnTo>
                    <a:cubicBezTo>
                      <a:pt x="879" y="486"/>
                      <a:pt x="879" y="455"/>
                      <a:pt x="863" y="408"/>
                    </a:cubicBezTo>
                    <a:cubicBezTo>
                      <a:pt x="847" y="282"/>
                      <a:pt x="832" y="141"/>
                      <a:pt x="8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8">
                <a:extLst>
                  <a:ext uri="{FF2B5EF4-FFF2-40B4-BE49-F238E27FC236}">
                    <a16:creationId xmlns:a16="http://schemas.microsoft.com/office/drawing/2014/main" id="{84FECD41-3507-73C3-D4F8-C7D9D97DCE02}"/>
                  </a:ext>
                </a:extLst>
              </p:cNvPr>
              <p:cNvSpPr/>
              <p:nvPr/>
            </p:nvSpPr>
            <p:spPr>
              <a:xfrm>
                <a:off x="6147170" y="3769473"/>
                <a:ext cx="95435" cy="11478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415" extrusionOk="0">
                    <a:moveTo>
                      <a:pt x="581" y="1"/>
                    </a:moveTo>
                    <a:cubicBezTo>
                      <a:pt x="565" y="565"/>
                      <a:pt x="377" y="1051"/>
                      <a:pt x="1" y="1474"/>
                    </a:cubicBezTo>
                    <a:cubicBezTo>
                      <a:pt x="330" y="1788"/>
                      <a:pt x="644" y="2101"/>
                      <a:pt x="973" y="2415"/>
                    </a:cubicBezTo>
                    <a:cubicBezTo>
                      <a:pt x="1506" y="1960"/>
                      <a:pt x="2007" y="706"/>
                      <a:pt x="19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8">
                <a:extLst>
                  <a:ext uri="{FF2B5EF4-FFF2-40B4-BE49-F238E27FC236}">
                    <a16:creationId xmlns:a16="http://schemas.microsoft.com/office/drawing/2014/main" id="{ADB9987E-7899-350A-19C4-752B13764501}"/>
                  </a:ext>
                </a:extLst>
              </p:cNvPr>
              <p:cNvSpPr/>
              <p:nvPr/>
            </p:nvSpPr>
            <p:spPr>
              <a:xfrm>
                <a:off x="5911766" y="3788105"/>
                <a:ext cx="96909" cy="1117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352" extrusionOk="0">
                    <a:moveTo>
                      <a:pt x="1333" y="1"/>
                    </a:moveTo>
                    <a:cubicBezTo>
                      <a:pt x="894" y="63"/>
                      <a:pt x="455" y="126"/>
                      <a:pt x="1" y="204"/>
                    </a:cubicBezTo>
                    <a:cubicBezTo>
                      <a:pt x="158" y="1082"/>
                      <a:pt x="581" y="1787"/>
                      <a:pt x="1270" y="2352"/>
                    </a:cubicBezTo>
                    <a:cubicBezTo>
                      <a:pt x="1537" y="1976"/>
                      <a:pt x="1788" y="1615"/>
                      <a:pt x="2038" y="1239"/>
                    </a:cubicBezTo>
                    <a:cubicBezTo>
                      <a:pt x="1662" y="910"/>
                      <a:pt x="1427" y="486"/>
                      <a:pt x="13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8">
                <a:extLst>
                  <a:ext uri="{FF2B5EF4-FFF2-40B4-BE49-F238E27FC236}">
                    <a16:creationId xmlns:a16="http://schemas.microsoft.com/office/drawing/2014/main" id="{EB470D9B-854B-1FE0-35A5-FDCF0BCAA49A}"/>
                  </a:ext>
                </a:extLst>
              </p:cNvPr>
              <p:cNvSpPr/>
              <p:nvPr/>
            </p:nvSpPr>
            <p:spPr>
              <a:xfrm>
                <a:off x="6096553" y="3610818"/>
                <a:ext cx="102089" cy="9016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897" extrusionOk="0">
                    <a:moveTo>
                      <a:pt x="329" y="0"/>
                    </a:moveTo>
                    <a:cubicBezTo>
                      <a:pt x="219" y="439"/>
                      <a:pt x="110" y="878"/>
                      <a:pt x="0" y="1285"/>
                    </a:cubicBezTo>
                    <a:cubicBezTo>
                      <a:pt x="204" y="1379"/>
                      <a:pt x="392" y="1442"/>
                      <a:pt x="564" y="1536"/>
                    </a:cubicBezTo>
                    <a:cubicBezTo>
                      <a:pt x="737" y="1646"/>
                      <a:pt x="893" y="1771"/>
                      <a:pt x="1066" y="1897"/>
                    </a:cubicBezTo>
                    <a:cubicBezTo>
                      <a:pt x="1411" y="1630"/>
                      <a:pt x="1771" y="1364"/>
                      <a:pt x="2147" y="1097"/>
                    </a:cubicBezTo>
                    <a:cubicBezTo>
                      <a:pt x="1646" y="533"/>
                      <a:pt x="1050" y="172"/>
                      <a:pt x="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8">
                <a:extLst>
                  <a:ext uri="{FF2B5EF4-FFF2-40B4-BE49-F238E27FC236}">
                    <a16:creationId xmlns:a16="http://schemas.microsoft.com/office/drawing/2014/main" id="{5BCF38AB-34B6-E551-D802-96B01221F21C}"/>
                  </a:ext>
                </a:extLst>
              </p:cNvPr>
              <p:cNvSpPr/>
              <p:nvPr/>
            </p:nvSpPr>
            <p:spPr>
              <a:xfrm>
                <a:off x="6152398" y="3669660"/>
                <a:ext cx="85740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913" extrusionOk="0">
                    <a:moveTo>
                      <a:pt x="1082" y="0"/>
                    </a:moveTo>
                    <a:cubicBezTo>
                      <a:pt x="706" y="267"/>
                      <a:pt x="361" y="533"/>
                      <a:pt x="1" y="800"/>
                    </a:cubicBezTo>
                    <a:cubicBezTo>
                      <a:pt x="251" y="1129"/>
                      <a:pt x="408" y="1505"/>
                      <a:pt x="455" y="1913"/>
                    </a:cubicBezTo>
                    <a:lnTo>
                      <a:pt x="1803" y="1913"/>
                    </a:lnTo>
                    <a:cubicBezTo>
                      <a:pt x="1756" y="1192"/>
                      <a:pt x="1521" y="565"/>
                      <a:pt x="10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8">
                <a:extLst>
                  <a:ext uri="{FF2B5EF4-FFF2-40B4-BE49-F238E27FC236}">
                    <a16:creationId xmlns:a16="http://schemas.microsoft.com/office/drawing/2014/main" id="{17FFA596-A6E5-DDBF-CBDD-054F81409F0A}"/>
                  </a:ext>
                </a:extLst>
              </p:cNvPr>
              <p:cNvSpPr/>
              <p:nvPr/>
            </p:nvSpPr>
            <p:spPr>
              <a:xfrm>
                <a:off x="5930397" y="3622700"/>
                <a:ext cx="97621" cy="96153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23" extrusionOk="0">
                    <a:moveTo>
                      <a:pt x="1505" y="1"/>
                    </a:moveTo>
                    <a:cubicBezTo>
                      <a:pt x="863" y="330"/>
                      <a:pt x="361" y="785"/>
                      <a:pt x="1" y="1412"/>
                    </a:cubicBezTo>
                    <a:cubicBezTo>
                      <a:pt x="424" y="1615"/>
                      <a:pt x="816" y="1819"/>
                      <a:pt x="1223" y="2023"/>
                    </a:cubicBezTo>
                    <a:cubicBezTo>
                      <a:pt x="1427" y="1694"/>
                      <a:pt x="1709" y="1427"/>
                      <a:pt x="2054" y="1255"/>
                    </a:cubicBezTo>
                    <a:cubicBezTo>
                      <a:pt x="1866" y="832"/>
                      <a:pt x="1693" y="424"/>
                      <a:pt x="15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8">
                <a:extLst>
                  <a:ext uri="{FF2B5EF4-FFF2-40B4-BE49-F238E27FC236}">
                    <a16:creationId xmlns:a16="http://schemas.microsoft.com/office/drawing/2014/main" id="{6AA3259E-A2D5-1834-3EAA-006092B8C26A}"/>
                  </a:ext>
                </a:extLst>
              </p:cNvPr>
              <p:cNvSpPr/>
              <p:nvPr/>
            </p:nvSpPr>
            <p:spPr>
              <a:xfrm>
                <a:off x="6009388" y="3606017"/>
                <a:ext cx="94627" cy="72626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528" extrusionOk="0">
                    <a:moveTo>
                      <a:pt x="1358" y="1"/>
                    </a:moveTo>
                    <a:cubicBezTo>
                      <a:pt x="905" y="1"/>
                      <a:pt x="421" y="95"/>
                      <a:pt x="0" y="273"/>
                    </a:cubicBezTo>
                    <a:cubicBezTo>
                      <a:pt x="188" y="697"/>
                      <a:pt x="361" y="1104"/>
                      <a:pt x="549" y="1527"/>
                    </a:cubicBezTo>
                    <a:cubicBezTo>
                      <a:pt x="806" y="1415"/>
                      <a:pt x="1064" y="1359"/>
                      <a:pt x="1327" y="1359"/>
                    </a:cubicBezTo>
                    <a:cubicBezTo>
                      <a:pt x="1432" y="1359"/>
                      <a:pt x="1538" y="1368"/>
                      <a:pt x="1646" y="1386"/>
                    </a:cubicBezTo>
                    <a:cubicBezTo>
                      <a:pt x="1771" y="932"/>
                      <a:pt x="1881" y="493"/>
                      <a:pt x="1991" y="70"/>
                    </a:cubicBezTo>
                    <a:cubicBezTo>
                      <a:pt x="1795" y="23"/>
                      <a:pt x="1580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8">
                <a:extLst>
                  <a:ext uri="{FF2B5EF4-FFF2-40B4-BE49-F238E27FC236}">
                    <a16:creationId xmlns:a16="http://schemas.microsoft.com/office/drawing/2014/main" id="{8DE139A8-4C96-0EBC-7EB3-552F4B7B6C47}"/>
                  </a:ext>
                </a:extLst>
              </p:cNvPr>
              <p:cNvSpPr/>
              <p:nvPr/>
            </p:nvSpPr>
            <p:spPr>
              <a:xfrm>
                <a:off x="6200068" y="3617519"/>
                <a:ext cx="82745" cy="114737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414" extrusionOk="0">
                    <a:moveTo>
                      <a:pt x="471" y="0"/>
                    </a:moveTo>
                    <a:cubicBezTo>
                      <a:pt x="314" y="173"/>
                      <a:pt x="158" y="329"/>
                      <a:pt x="1" y="486"/>
                    </a:cubicBezTo>
                    <a:cubicBezTo>
                      <a:pt x="534" y="1019"/>
                      <a:pt x="894" y="1662"/>
                      <a:pt x="1067" y="2414"/>
                    </a:cubicBezTo>
                    <a:cubicBezTo>
                      <a:pt x="1302" y="2367"/>
                      <a:pt x="1506" y="2320"/>
                      <a:pt x="1741" y="2289"/>
                    </a:cubicBezTo>
                    <a:cubicBezTo>
                      <a:pt x="1537" y="1395"/>
                      <a:pt x="1114" y="643"/>
                      <a:pt x="4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8">
                <a:extLst>
                  <a:ext uri="{FF2B5EF4-FFF2-40B4-BE49-F238E27FC236}">
                    <a16:creationId xmlns:a16="http://schemas.microsoft.com/office/drawing/2014/main" id="{3B8D0FB0-897A-F8F7-67A9-4A87E10C3DAD}"/>
                  </a:ext>
                </a:extLst>
              </p:cNvPr>
              <p:cNvSpPr/>
              <p:nvPr/>
            </p:nvSpPr>
            <p:spPr>
              <a:xfrm>
                <a:off x="6206769" y="3835777"/>
                <a:ext cx="66348" cy="8127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710" extrusionOk="0">
                    <a:moveTo>
                      <a:pt x="769" y="1"/>
                    </a:moveTo>
                    <a:cubicBezTo>
                      <a:pt x="581" y="471"/>
                      <a:pt x="314" y="878"/>
                      <a:pt x="1" y="1223"/>
                    </a:cubicBezTo>
                    <a:cubicBezTo>
                      <a:pt x="158" y="1396"/>
                      <a:pt x="314" y="1552"/>
                      <a:pt x="471" y="1709"/>
                    </a:cubicBezTo>
                    <a:cubicBezTo>
                      <a:pt x="879" y="1286"/>
                      <a:pt x="1176" y="800"/>
                      <a:pt x="1396" y="252"/>
                    </a:cubicBezTo>
                    <a:cubicBezTo>
                      <a:pt x="1176" y="157"/>
                      <a:pt x="973" y="79"/>
                      <a:pt x="7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2" name="Google Shape;102;p18">
            <a:extLst>
              <a:ext uri="{FF2B5EF4-FFF2-40B4-BE49-F238E27FC236}">
                <a16:creationId xmlns:a16="http://schemas.microsoft.com/office/drawing/2014/main" id="{6DDB0F7D-3574-FF3A-AB01-311F2506B1A6}"/>
              </a:ext>
            </a:extLst>
          </p:cNvPr>
          <p:cNvCxnSpPr/>
          <p:nvPr/>
        </p:nvCxnSpPr>
        <p:spPr>
          <a:xfrm>
            <a:off x="3426250" y="2902250"/>
            <a:ext cx="1207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3" name="Google Shape;103;p18">
            <a:extLst>
              <a:ext uri="{FF2B5EF4-FFF2-40B4-BE49-F238E27FC236}">
                <a16:creationId xmlns:a16="http://schemas.microsoft.com/office/drawing/2014/main" id="{AD26EF8E-028C-0415-E20C-EBA22FA64836}"/>
              </a:ext>
            </a:extLst>
          </p:cNvPr>
          <p:cNvSpPr txBox="1"/>
          <p:nvPr/>
        </p:nvSpPr>
        <p:spPr>
          <a:xfrm>
            <a:off x="4894575" y="2633237"/>
            <a:ext cx="2554438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IaC &amp; configuration Management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EBBC2FBF-8EA4-8E69-22C7-E25DCCEAFD67}"/>
              </a:ext>
            </a:extLst>
          </p:cNvPr>
          <p:cNvSpPr/>
          <p:nvPr/>
        </p:nvSpPr>
        <p:spPr>
          <a:xfrm>
            <a:off x="2307718" y="3456833"/>
            <a:ext cx="480179" cy="429901"/>
          </a:xfrm>
          <a:custGeom>
            <a:avLst/>
            <a:gdLst/>
            <a:ahLst/>
            <a:cxnLst/>
            <a:rect l="l" t="t" r="r" b="b"/>
            <a:pathLst>
              <a:path w="37008" h="33133" extrusionOk="0">
                <a:moveTo>
                  <a:pt x="13749" y="1"/>
                </a:moveTo>
                <a:cubicBezTo>
                  <a:pt x="13098" y="1"/>
                  <a:pt x="12410" y="79"/>
                  <a:pt x="11693" y="264"/>
                </a:cubicBezTo>
                <a:cubicBezTo>
                  <a:pt x="11051" y="436"/>
                  <a:pt x="10361" y="703"/>
                  <a:pt x="9671" y="1063"/>
                </a:cubicBezTo>
                <a:cubicBezTo>
                  <a:pt x="5329" y="3352"/>
                  <a:pt x="5126" y="6972"/>
                  <a:pt x="5314" y="8728"/>
                </a:cubicBezTo>
                <a:cubicBezTo>
                  <a:pt x="5376" y="9339"/>
                  <a:pt x="5502" y="9731"/>
                  <a:pt x="5502" y="9731"/>
                </a:cubicBezTo>
                <a:cubicBezTo>
                  <a:pt x="5502" y="9731"/>
                  <a:pt x="4326" y="10201"/>
                  <a:pt x="3072" y="11283"/>
                </a:cubicBezTo>
                <a:cubicBezTo>
                  <a:pt x="1113" y="12991"/>
                  <a:pt x="0" y="15405"/>
                  <a:pt x="63" y="18023"/>
                </a:cubicBezTo>
                <a:cubicBezTo>
                  <a:pt x="204" y="23430"/>
                  <a:pt x="4499" y="25985"/>
                  <a:pt x="8041" y="26377"/>
                </a:cubicBezTo>
                <a:cubicBezTo>
                  <a:pt x="8410" y="26419"/>
                  <a:pt x="8784" y="26436"/>
                  <a:pt x="9159" y="26436"/>
                </a:cubicBezTo>
                <a:cubicBezTo>
                  <a:pt x="9757" y="26436"/>
                  <a:pt x="10360" y="26394"/>
                  <a:pt x="10957" y="26346"/>
                </a:cubicBezTo>
                <a:lnTo>
                  <a:pt x="10957" y="26346"/>
                </a:lnTo>
                <a:cubicBezTo>
                  <a:pt x="11145" y="28180"/>
                  <a:pt x="10972" y="29982"/>
                  <a:pt x="9797" y="33133"/>
                </a:cubicBezTo>
                <a:cubicBezTo>
                  <a:pt x="10831" y="32992"/>
                  <a:pt x="11772" y="32678"/>
                  <a:pt x="12602" y="32271"/>
                </a:cubicBezTo>
                <a:cubicBezTo>
                  <a:pt x="15831" y="30703"/>
                  <a:pt x="17618" y="27662"/>
                  <a:pt x="18198" y="26534"/>
                </a:cubicBezTo>
                <a:cubicBezTo>
                  <a:pt x="18339" y="26252"/>
                  <a:pt x="18418" y="26095"/>
                  <a:pt x="18418" y="26095"/>
                </a:cubicBezTo>
                <a:cubicBezTo>
                  <a:pt x="18418" y="26095"/>
                  <a:pt x="24358" y="26142"/>
                  <a:pt x="27587" y="26158"/>
                </a:cubicBezTo>
                <a:lnTo>
                  <a:pt x="29452" y="26158"/>
                </a:lnTo>
                <a:cubicBezTo>
                  <a:pt x="30048" y="26158"/>
                  <a:pt x="31427" y="25970"/>
                  <a:pt x="32854" y="25217"/>
                </a:cubicBezTo>
                <a:cubicBezTo>
                  <a:pt x="34374" y="24434"/>
                  <a:pt x="35941" y="23023"/>
                  <a:pt x="36631" y="20562"/>
                </a:cubicBezTo>
                <a:cubicBezTo>
                  <a:pt x="36882" y="19669"/>
                  <a:pt x="37007" y="18634"/>
                  <a:pt x="36976" y="17443"/>
                </a:cubicBezTo>
                <a:cubicBezTo>
                  <a:pt x="36898" y="14183"/>
                  <a:pt x="35691" y="12192"/>
                  <a:pt x="34343" y="10969"/>
                </a:cubicBezTo>
                <a:cubicBezTo>
                  <a:pt x="33386" y="10092"/>
                  <a:pt x="32352" y="9606"/>
                  <a:pt x="31615" y="9355"/>
                </a:cubicBezTo>
                <a:cubicBezTo>
                  <a:pt x="31004" y="9151"/>
                  <a:pt x="30596" y="9088"/>
                  <a:pt x="30596" y="9088"/>
                </a:cubicBezTo>
                <a:cubicBezTo>
                  <a:pt x="30596" y="9088"/>
                  <a:pt x="30659" y="6816"/>
                  <a:pt x="27430" y="4041"/>
                </a:cubicBezTo>
                <a:cubicBezTo>
                  <a:pt x="26161" y="2944"/>
                  <a:pt x="24750" y="2489"/>
                  <a:pt x="23512" y="2348"/>
                </a:cubicBezTo>
                <a:cubicBezTo>
                  <a:pt x="23180" y="2310"/>
                  <a:pt x="22859" y="2294"/>
                  <a:pt x="22557" y="2294"/>
                </a:cubicBezTo>
                <a:cubicBezTo>
                  <a:pt x="21129" y="2294"/>
                  <a:pt x="20095" y="2646"/>
                  <a:pt x="20095" y="2646"/>
                </a:cubicBezTo>
                <a:cubicBezTo>
                  <a:pt x="20095" y="2646"/>
                  <a:pt x="17529" y="1"/>
                  <a:pt x="137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8">
            <a:extLst>
              <a:ext uri="{FF2B5EF4-FFF2-40B4-BE49-F238E27FC236}">
                <a16:creationId xmlns:a16="http://schemas.microsoft.com/office/drawing/2014/main" id="{648EB93A-9307-AAB8-2C11-57E92ED03105}"/>
              </a:ext>
            </a:extLst>
          </p:cNvPr>
          <p:cNvGrpSpPr/>
          <p:nvPr/>
        </p:nvGrpSpPr>
        <p:grpSpPr>
          <a:xfrm>
            <a:off x="2470813" y="3557149"/>
            <a:ext cx="153590" cy="159790"/>
            <a:chOff x="4597906" y="3571259"/>
            <a:chExt cx="350183" cy="364317"/>
          </a:xfrm>
        </p:grpSpPr>
        <p:sp>
          <p:nvSpPr>
            <p:cNvPr id="107" name="Google Shape;107;p18">
              <a:extLst>
                <a:ext uri="{FF2B5EF4-FFF2-40B4-BE49-F238E27FC236}">
                  <a16:creationId xmlns:a16="http://schemas.microsoft.com/office/drawing/2014/main" id="{A0296268-A9D2-21DF-BECA-2CA956787CC1}"/>
                </a:ext>
              </a:extLst>
            </p:cNvPr>
            <p:cNvSpPr/>
            <p:nvPr/>
          </p:nvSpPr>
          <p:spPr>
            <a:xfrm>
              <a:off x="4849707" y="3571259"/>
              <a:ext cx="98382" cy="364317"/>
            </a:xfrm>
            <a:custGeom>
              <a:avLst/>
              <a:gdLst/>
              <a:ahLst/>
              <a:cxnLst/>
              <a:rect l="l" t="t" r="r" b="b"/>
              <a:pathLst>
                <a:path w="2070" h="7665" extrusionOk="0">
                  <a:moveTo>
                    <a:pt x="236" y="0"/>
                  </a:moveTo>
                  <a:cubicBezTo>
                    <a:pt x="64" y="63"/>
                    <a:pt x="1" y="204"/>
                    <a:pt x="1" y="376"/>
                  </a:cubicBezTo>
                  <a:cubicBezTo>
                    <a:pt x="1" y="2681"/>
                    <a:pt x="1" y="4985"/>
                    <a:pt x="1" y="7289"/>
                  </a:cubicBezTo>
                  <a:cubicBezTo>
                    <a:pt x="1" y="7461"/>
                    <a:pt x="64" y="7602"/>
                    <a:pt x="236" y="7665"/>
                  </a:cubicBezTo>
                  <a:lnTo>
                    <a:pt x="1850" y="7665"/>
                  </a:lnTo>
                  <a:cubicBezTo>
                    <a:pt x="1944" y="7618"/>
                    <a:pt x="2023" y="7540"/>
                    <a:pt x="2070" y="7430"/>
                  </a:cubicBezTo>
                  <a:lnTo>
                    <a:pt x="2070" y="235"/>
                  </a:lnTo>
                  <a:cubicBezTo>
                    <a:pt x="2023" y="126"/>
                    <a:pt x="1944" y="47"/>
                    <a:pt x="1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>
              <a:extLst>
                <a:ext uri="{FF2B5EF4-FFF2-40B4-BE49-F238E27FC236}">
                  <a16:creationId xmlns:a16="http://schemas.microsoft.com/office/drawing/2014/main" id="{BB65227E-C6B0-3CBF-1FFF-33252E37A124}"/>
                </a:ext>
              </a:extLst>
            </p:cNvPr>
            <p:cNvSpPr/>
            <p:nvPr/>
          </p:nvSpPr>
          <p:spPr>
            <a:xfrm>
              <a:off x="4723807" y="3655434"/>
              <a:ext cx="98382" cy="280142"/>
            </a:xfrm>
            <a:custGeom>
              <a:avLst/>
              <a:gdLst/>
              <a:ahLst/>
              <a:cxnLst/>
              <a:rect l="l" t="t" r="r" b="b"/>
              <a:pathLst>
                <a:path w="2070" h="5894" extrusionOk="0">
                  <a:moveTo>
                    <a:pt x="314" y="0"/>
                  </a:moveTo>
                  <a:cubicBezTo>
                    <a:pt x="126" y="0"/>
                    <a:pt x="1" y="126"/>
                    <a:pt x="1" y="314"/>
                  </a:cubicBezTo>
                  <a:cubicBezTo>
                    <a:pt x="1" y="2069"/>
                    <a:pt x="1" y="3825"/>
                    <a:pt x="1" y="5581"/>
                  </a:cubicBezTo>
                  <a:cubicBezTo>
                    <a:pt x="1" y="5722"/>
                    <a:pt x="79" y="5816"/>
                    <a:pt x="205" y="5863"/>
                  </a:cubicBezTo>
                  <a:cubicBezTo>
                    <a:pt x="220" y="5878"/>
                    <a:pt x="220" y="5878"/>
                    <a:pt x="236" y="5894"/>
                  </a:cubicBezTo>
                  <a:lnTo>
                    <a:pt x="1835" y="5894"/>
                  </a:lnTo>
                  <a:cubicBezTo>
                    <a:pt x="2007" y="5831"/>
                    <a:pt x="2070" y="5690"/>
                    <a:pt x="2070" y="5518"/>
                  </a:cubicBezTo>
                  <a:cubicBezTo>
                    <a:pt x="2070" y="3794"/>
                    <a:pt x="2070" y="2085"/>
                    <a:pt x="2070" y="377"/>
                  </a:cubicBezTo>
                  <a:cubicBezTo>
                    <a:pt x="2070" y="345"/>
                    <a:pt x="2070" y="330"/>
                    <a:pt x="2070" y="298"/>
                  </a:cubicBezTo>
                  <a:cubicBezTo>
                    <a:pt x="2054" y="126"/>
                    <a:pt x="1944" y="0"/>
                    <a:pt x="1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>
              <a:extLst>
                <a:ext uri="{FF2B5EF4-FFF2-40B4-BE49-F238E27FC236}">
                  <a16:creationId xmlns:a16="http://schemas.microsoft.com/office/drawing/2014/main" id="{115F1FBD-5321-7B14-7216-204A5BE503C5}"/>
                </a:ext>
              </a:extLst>
            </p:cNvPr>
            <p:cNvSpPr/>
            <p:nvPr/>
          </p:nvSpPr>
          <p:spPr>
            <a:xfrm>
              <a:off x="4597906" y="3739610"/>
              <a:ext cx="98382" cy="195966"/>
            </a:xfrm>
            <a:custGeom>
              <a:avLst/>
              <a:gdLst/>
              <a:ahLst/>
              <a:cxnLst/>
              <a:rect l="l" t="t" r="r" b="b"/>
              <a:pathLst>
                <a:path w="2070" h="4123" extrusionOk="0">
                  <a:moveTo>
                    <a:pt x="330" y="1"/>
                  </a:moveTo>
                  <a:cubicBezTo>
                    <a:pt x="236" y="1"/>
                    <a:pt x="158" y="16"/>
                    <a:pt x="95" y="95"/>
                  </a:cubicBezTo>
                  <a:cubicBezTo>
                    <a:pt x="17" y="157"/>
                    <a:pt x="1" y="251"/>
                    <a:pt x="1" y="345"/>
                  </a:cubicBezTo>
                  <a:cubicBezTo>
                    <a:pt x="1" y="1474"/>
                    <a:pt x="17" y="2603"/>
                    <a:pt x="1" y="3731"/>
                  </a:cubicBezTo>
                  <a:cubicBezTo>
                    <a:pt x="1" y="3919"/>
                    <a:pt x="64" y="4045"/>
                    <a:pt x="236" y="4123"/>
                  </a:cubicBezTo>
                  <a:lnTo>
                    <a:pt x="1835" y="4123"/>
                  </a:lnTo>
                  <a:cubicBezTo>
                    <a:pt x="2007" y="4060"/>
                    <a:pt x="2070" y="3919"/>
                    <a:pt x="2070" y="3747"/>
                  </a:cubicBezTo>
                  <a:cubicBezTo>
                    <a:pt x="2070" y="2618"/>
                    <a:pt x="2070" y="1490"/>
                    <a:pt x="2070" y="377"/>
                  </a:cubicBezTo>
                  <a:cubicBezTo>
                    <a:pt x="2070" y="345"/>
                    <a:pt x="2070" y="330"/>
                    <a:pt x="2070" y="298"/>
                  </a:cubicBezTo>
                  <a:cubicBezTo>
                    <a:pt x="2054" y="110"/>
                    <a:pt x="1945" y="1"/>
                    <a:pt x="1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" name="Google Shape;110;p18">
            <a:extLst>
              <a:ext uri="{FF2B5EF4-FFF2-40B4-BE49-F238E27FC236}">
                <a16:creationId xmlns:a16="http://schemas.microsoft.com/office/drawing/2014/main" id="{98DC8351-E23E-64AF-499B-E4BA7481D6EC}"/>
              </a:ext>
            </a:extLst>
          </p:cNvPr>
          <p:cNvCxnSpPr/>
          <p:nvPr/>
        </p:nvCxnSpPr>
        <p:spPr>
          <a:xfrm>
            <a:off x="3102850" y="3637062"/>
            <a:ext cx="1531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1" name="Google Shape;111;p18">
            <a:extLst>
              <a:ext uri="{FF2B5EF4-FFF2-40B4-BE49-F238E27FC236}">
                <a16:creationId xmlns:a16="http://schemas.microsoft.com/office/drawing/2014/main" id="{FB1E8FD9-0D83-EAA6-448E-931604A23948}"/>
              </a:ext>
            </a:extLst>
          </p:cNvPr>
          <p:cNvSpPr txBox="1"/>
          <p:nvPr/>
        </p:nvSpPr>
        <p:spPr>
          <a:xfrm>
            <a:off x="4894574" y="3377396"/>
            <a:ext cx="2554439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CI/CD pipline</a:t>
            </a:r>
            <a:endParaRPr sz="1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18">
            <a:extLst>
              <a:ext uri="{FF2B5EF4-FFF2-40B4-BE49-F238E27FC236}">
                <a16:creationId xmlns:a16="http://schemas.microsoft.com/office/drawing/2014/main" id="{CA0FADEB-1A4F-DE53-9F9F-EEF9C480F38A}"/>
              </a:ext>
            </a:extLst>
          </p:cNvPr>
          <p:cNvGrpSpPr/>
          <p:nvPr/>
        </p:nvGrpSpPr>
        <p:grpSpPr>
          <a:xfrm>
            <a:off x="2322195" y="1978731"/>
            <a:ext cx="480179" cy="429901"/>
            <a:chOff x="2169795" y="1961000"/>
            <a:chExt cx="480179" cy="429901"/>
          </a:xfrm>
        </p:grpSpPr>
        <p:sp>
          <p:nvSpPr>
            <p:cNvPr id="114" name="Google Shape;114;p18">
              <a:extLst>
                <a:ext uri="{FF2B5EF4-FFF2-40B4-BE49-F238E27FC236}">
                  <a16:creationId xmlns:a16="http://schemas.microsoft.com/office/drawing/2014/main" id="{265EFBD2-E371-7FF2-6B8E-49B3D233BFEE}"/>
                </a:ext>
              </a:extLst>
            </p:cNvPr>
            <p:cNvSpPr/>
            <p:nvPr/>
          </p:nvSpPr>
          <p:spPr>
            <a:xfrm>
              <a:off x="2169795" y="1961000"/>
              <a:ext cx="480179" cy="429901"/>
            </a:xfrm>
            <a:custGeom>
              <a:avLst/>
              <a:gdLst/>
              <a:ahLst/>
              <a:cxnLst/>
              <a:rect l="l" t="t" r="r" b="b"/>
              <a:pathLst>
                <a:path w="37008" h="33133" extrusionOk="0">
                  <a:moveTo>
                    <a:pt x="13749" y="1"/>
                  </a:moveTo>
                  <a:cubicBezTo>
                    <a:pt x="13098" y="1"/>
                    <a:pt x="12410" y="79"/>
                    <a:pt x="11693" y="264"/>
                  </a:cubicBezTo>
                  <a:cubicBezTo>
                    <a:pt x="11051" y="436"/>
                    <a:pt x="10361" y="703"/>
                    <a:pt x="9671" y="1063"/>
                  </a:cubicBezTo>
                  <a:cubicBezTo>
                    <a:pt x="5329" y="3352"/>
                    <a:pt x="5126" y="6972"/>
                    <a:pt x="5314" y="8728"/>
                  </a:cubicBezTo>
                  <a:cubicBezTo>
                    <a:pt x="5376" y="9339"/>
                    <a:pt x="5502" y="9731"/>
                    <a:pt x="5502" y="9731"/>
                  </a:cubicBezTo>
                  <a:cubicBezTo>
                    <a:pt x="5502" y="9731"/>
                    <a:pt x="4326" y="10201"/>
                    <a:pt x="3072" y="11283"/>
                  </a:cubicBezTo>
                  <a:cubicBezTo>
                    <a:pt x="1113" y="12991"/>
                    <a:pt x="0" y="15405"/>
                    <a:pt x="63" y="18023"/>
                  </a:cubicBezTo>
                  <a:cubicBezTo>
                    <a:pt x="204" y="23430"/>
                    <a:pt x="4499" y="25985"/>
                    <a:pt x="8041" y="26377"/>
                  </a:cubicBezTo>
                  <a:cubicBezTo>
                    <a:pt x="8410" y="26419"/>
                    <a:pt x="8784" y="26436"/>
                    <a:pt x="9159" y="26436"/>
                  </a:cubicBezTo>
                  <a:cubicBezTo>
                    <a:pt x="9757" y="26436"/>
                    <a:pt x="10360" y="26394"/>
                    <a:pt x="10957" y="26346"/>
                  </a:cubicBezTo>
                  <a:lnTo>
                    <a:pt x="10957" y="26346"/>
                  </a:lnTo>
                  <a:cubicBezTo>
                    <a:pt x="11145" y="28180"/>
                    <a:pt x="10972" y="29982"/>
                    <a:pt x="9797" y="33133"/>
                  </a:cubicBezTo>
                  <a:cubicBezTo>
                    <a:pt x="10831" y="32992"/>
                    <a:pt x="11772" y="32678"/>
                    <a:pt x="12602" y="32271"/>
                  </a:cubicBezTo>
                  <a:cubicBezTo>
                    <a:pt x="15831" y="30703"/>
                    <a:pt x="17618" y="27662"/>
                    <a:pt x="18198" y="26534"/>
                  </a:cubicBezTo>
                  <a:cubicBezTo>
                    <a:pt x="18339" y="26252"/>
                    <a:pt x="18418" y="26095"/>
                    <a:pt x="18418" y="26095"/>
                  </a:cubicBezTo>
                  <a:cubicBezTo>
                    <a:pt x="18418" y="26095"/>
                    <a:pt x="24358" y="26142"/>
                    <a:pt x="27587" y="26158"/>
                  </a:cubicBezTo>
                  <a:lnTo>
                    <a:pt x="29452" y="26158"/>
                  </a:lnTo>
                  <a:cubicBezTo>
                    <a:pt x="30048" y="26158"/>
                    <a:pt x="31427" y="25970"/>
                    <a:pt x="32854" y="25217"/>
                  </a:cubicBezTo>
                  <a:cubicBezTo>
                    <a:pt x="34374" y="24434"/>
                    <a:pt x="35941" y="23023"/>
                    <a:pt x="36631" y="20562"/>
                  </a:cubicBezTo>
                  <a:cubicBezTo>
                    <a:pt x="36882" y="19669"/>
                    <a:pt x="37007" y="18634"/>
                    <a:pt x="36976" y="17443"/>
                  </a:cubicBezTo>
                  <a:cubicBezTo>
                    <a:pt x="36898" y="14183"/>
                    <a:pt x="35691" y="12192"/>
                    <a:pt x="34343" y="10969"/>
                  </a:cubicBezTo>
                  <a:cubicBezTo>
                    <a:pt x="33386" y="10092"/>
                    <a:pt x="32352" y="9606"/>
                    <a:pt x="31615" y="9355"/>
                  </a:cubicBezTo>
                  <a:cubicBezTo>
                    <a:pt x="31004" y="9151"/>
                    <a:pt x="30596" y="9088"/>
                    <a:pt x="30596" y="9088"/>
                  </a:cubicBezTo>
                  <a:cubicBezTo>
                    <a:pt x="30596" y="9088"/>
                    <a:pt x="30659" y="6816"/>
                    <a:pt x="27430" y="4041"/>
                  </a:cubicBezTo>
                  <a:cubicBezTo>
                    <a:pt x="26161" y="2944"/>
                    <a:pt x="24750" y="2489"/>
                    <a:pt x="23512" y="2348"/>
                  </a:cubicBezTo>
                  <a:cubicBezTo>
                    <a:pt x="23180" y="2310"/>
                    <a:pt x="22859" y="2294"/>
                    <a:pt x="22557" y="2294"/>
                  </a:cubicBezTo>
                  <a:cubicBezTo>
                    <a:pt x="21129" y="2294"/>
                    <a:pt x="20095" y="2646"/>
                    <a:pt x="20095" y="2646"/>
                  </a:cubicBezTo>
                  <a:cubicBezTo>
                    <a:pt x="20095" y="2646"/>
                    <a:pt x="17529" y="1"/>
                    <a:pt x="137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115;p18">
              <a:extLst>
                <a:ext uri="{FF2B5EF4-FFF2-40B4-BE49-F238E27FC236}">
                  <a16:creationId xmlns:a16="http://schemas.microsoft.com/office/drawing/2014/main" id="{8564DC28-9D29-5C9A-D240-B98B6E8EDD34}"/>
                </a:ext>
              </a:extLst>
            </p:cNvPr>
            <p:cNvGrpSpPr/>
            <p:nvPr/>
          </p:nvGrpSpPr>
          <p:grpSpPr>
            <a:xfrm>
              <a:off x="2328214" y="2066087"/>
              <a:ext cx="163691" cy="163700"/>
              <a:chOff x="4106192" y="1959639"/>
              <a:chExt cx="406788" cy="406809"/>
            </a:xfrm>
          </p:grpSpPr>
          <p:sp>
            <p:nvSpPr>
              <p:cNvPr id="116" name="Google Shape;116;p18">
                <a:extLst>
                  <a:ext uri="{FF2B5EF4-FFF2-40B4-BE49-F238E27FC236}">
                    <a16:creationId xmlns:a16="http://schemas.microsoft.com/office/drawing/2014/main" id="{30F93AAB-6CC1-7A5C-B686-1CF5748683C8}"/>
                  </a:ext>
                </a:extLst>
              </p:cNvPr>
              <p:cNvSpPr/>
              <p:nvPr/>
            </p:nvSpPr>
            <p:spPr>
              <a:xfrm>
                <a:off x="4106192" y="1959639"/>
                <a:ext cx="406788" cy="406809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8559" extrusionOk="0">
                    <a:moveTo>
                      <a:pt x="0" y="0"/>
                    </a:moveTo>
                    <a:lnTo>
                      <a:pt x="0" y="8558"/>
                    </a:lnTo>
                    <a:lnTo>
                      <a:pt x="8558" y="8558"/>
                    </a:lnTo>
                    <a:lnTo>
                      <a:pt x="8558" y="8245"/>
                    </a:lnTo>
                    <a:lnTo>
                      <a:pt x="314" y="8245"/>
                    </a:lnTo>
                    <a:lnTo>
                      <a:pt x="314" y="8135"/>
                    </a:lnTo>
                    <a:cubicBezTo>
                      <a:pt x="314" y="5455"/>
                      <a:pt x="314" y="2774"/>
                      <a:pt x="314" y="94"/>
                    </a:cubicBezTo>
                    <a:cubicBezTo>
                      <a:pt x="314" y="63"/>
                      <a:pt x="314" y="31"/>
                      <a:pt x="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8">
                <a:extLst>
                  <a:ext uri="{FF2B5EF4-FFF2-40B4-BE49-F238E27FC236}">
                    <a16:creationId xmlns:a16="http://schemas.microsoft.com/office/drawing/2014/main" id="{F38B57AC-67D9-EAC8-067B-B34E2668A01B}"/>
                  </a:ext>
                </a:extLst>
              </p:cNvPr>
              <p:cNvSpPr/>
              <p:nvPr/>
            </p:nvSpPr>
            <p:spPr>
              <a:xfrm>
                <a:off x="4167265" y="1992387"/>
                <a:ext cx="314394" cy="304002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6396" extrusionOk="0">
                    <a:moveTo>
                      <a:pt x="6349" y="1"/>
                    </a:moveTo>
                    <a:cubicBezTo>
                      <a:pt x="5769" y="440"/>
                      <a:pt x="5204" y="879"/>
                      <a:pt x="4624" y="1302"/>
                    </a:cubicBezTo>
                    <a:cubicBezTo>
                      <a:pt x="4875" y="1411"/>
                      <a:pt x="5095" y="1506"/>
                      <a:pt x="5330" y="1600"/>
                    </a:cubicBezTo>
                    <a:cubicBezTo>
                      <a:pt x="5063" y="2227"/>
                      <a:pt x="4812" y="2838"/>
                      <a:pt x="4562" y="3449"/>
                    </a:cubicBezTo>
                    <a:cubicBezTo>
                      <a:pt x="4201" y="3026"/>
                      <a:pt x="3841" y="2634"/>
                      <a:pt x="3496" y="2227"/>
                    </a:cubicBezTo>
                    <a:cubicBezTo>
                      <a:pt x="3120" y="2932"/>
                      <a:pt x="2759" y="3622"/>
                      <a:pt x="2383" y="4327"/>
                    </a:cubicBezTo>
                    <a:cubicBezTo>
                      <a:pt x="2007" y="3966"/>
                      <a:pt x="1631" y="3606"/>
                      <a:pt x="1270" y="3245"/>
                    </a:cubicBezTo>
                    <a:cubicBezTo>
                      <a:pt x="847" y="4217"/>
                      <a:pt x="424" y="5173"/>
                      <a:pt x="0" y="6145"/>
                    </a:cubicBezTo>
                    <a:cubicBezTo>
                      <a:pt x="188" y="6223"/>
                      <a:pt x="377" y="6302"/>
                      <a:pt x="565" y="6396"/>
                    </a:cubicBezTo>
                    <a:cubicBezTo>
                      <a:pt x="862" y="5691"/>
                      <a:pt x="1176" y="5017"/>
                      <a:pt x="1474" y="4311"/>
                    </a:cubicBezTo>
                    <a:cubicBezTo>
                      <a:pt x="1834" y="4672"/>
                      <a:pt x="2179" y="5001"/>
                      <a:pt x="2540" y="5346"/>
                    </a:cubicBezTo>
                    <a:cubicBezTo>
                      <a:pt x="2900" y="4672"/>
                      <a:pt x="3261" y="3998"/>
                      <a:pt x="3621" y="3308"/>
                    </a:cubicBezTo>
                    <a:cubicBezTo>
                      <a:pt x="3997" y="3747"/>
                      <a:pt x="4358" y="4170"/>
                      <a:pt x="4734" y="4609"/>
                    </a:cubicBezTo>
                    <a:cubicBezTo>
                      <a:pt x="5126" y="3684"/>
                      <a:pt x="5518" y="2759"/>
                      <a:pt x="5894" y="1850"/>
                    </a:cubicBezTo>
                    <a:cubicBezTo>
                      <a:pt x="6145" y="1944"/>
                      <a:pt x="6364" y="2038"/>
                      <a:pt x="6615" y="2148"/>
                    </a:cubicBezTo>
                    <a:cubicBezTo>
                      <a:pt x="6521" y="1427"/>
                      <a:pt x="6443" y="722"/>
                      <a:pt x="63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8" name="Google Shape;118;p18">
            <a:extLst>
              <a:ext uri="{FF2B5EF4-FFF2-40B4-BE49-F238E27FC236}">
                <a16:creationId xmlns:a16="http://schemas.microsoft.com/office/drawing/2014/main" id="{501392D0-DE2E-C474-6915-6B2ABD79427F}"/>
              </a:ext>
            </a:extLst>
          </p:cNvPr>
          <p:cNvCxnSpPr/>
          <p:nvPr/>
        </p:nvCxnSpPr>
        <p:spPr>
          <a:xfrm>
            <a:off x="3081550" y="2148713"/>
            <a:ext cx="1552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9" name="Google Shape;119;p18">
            <a:extLst>
              <a:ext uri="{FF2B5EF4-FFF2-40B4-BE49-F238E27FC236}">
                <a16:creationId xmlns:a16="http://schemas.microsoft.com/office/drawing/2014/main" id="{59CC42A8-6647-ED1A-15D4-DC74E38FE52B}"/>
              </a:ext>
            </a:extLst>
          </p:cNvPr>
          <p:cNvSpPr txBox="1"/>
          <p:nvPr/>
        </p:nvSpPr>
        <p:spPr>
          <a:xfrm>
            <a:off x="4765287" y="1889075"/>
            <a:ext cx="2683727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6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ontainerzation and its orchesrtration</a:t>
            </a:r>
            <a:endParaRPr sz="16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8">
            <a:extLst>
              <a:ext uri="{FF2B5EF4-FFF2-40B4-BE49-F238E27FC236}">
                <a16:creationId xmlns:a16="http://schemas.microsoft.com/office/drawing/2014/main" id="{12122DB5-D32D-07BA-6E76-BEB4AED49117}"/>
              </a:ext>
            </a:extLst>
          </p:cNvPr>
          <p:cNvCxnSpPr/>
          <p:nvPr/>
        </p:nvCxnSpPr>
        <p:spPr>
          <a:xfrm>
            <a:off x="2518150" y="4371140"/>
            <a:ext cx="21159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22" name="Google Shape;122;p18">
            <a:extLst>
              <a:ext uri="{FF2B5EF4-FFF2-40B4-BE49-F238E27FC236}">
                <a16:creationId xmlns:a16="http://schemas.microsoft.com/office/drawing/2014/main" id="{200884C0-DF52-1AFA-B07E-0DC2DA63F730}"/>
              </a:ext>
            </a:extLst>
          </p:cNvPr>
          <p:cNvGrpSpPr/>
          <p:nvPr/>
        </p:nvGrpSpPr>
        <p:grpSpPr>
          <a:xfrm>
            <a:off x="1732400" y="4215598"/>
            <a:ext cx="490144" cy="455500"/>
            <a:chOff x="1580000" y="4130758"/>
            <a:chExt cx="490144" cy="455500"/>
          </a:xfrm>
        </p:grpSpPr>
        <p:sp>
          <p:nvSpPr>
            <p:cNvPr id="123" name="Google Shape;123;p18">
              <a:extLst>
                <a:ext uri="{FF2B5EF4-FFF2-40B4-BE49-F238E27FC236}">
                  <a16:creationId xmlns:a16="http://schemas.microsoft.com/office/drawing/2014/main" id="{E8BFF704-D30D-D12C-D9EE-4047E09CFB3F}"/>
                </a:ext>
              </a:extLst>
            </p:cNvPr>
            <p:cNvSpPr/>
            <p:nvPr/>
          </p:nvSpPr>
          <p:spPr>
            <a:xfrm>
              <a:off x="1580000" y="4130758"/>
              <a:ext cx="490144" cy="455500"/>
            </a:xfrm>
            <a:custGeom>
              <a:avLst/>
              <a:gdLst/>
              <a:ahLst/>
              <a:cxnLst/>
              <a:rect l="l" t="t" r="r" b="b"/>
              <a:pathLst>
                <a:path w="37776" h="35106" extrusionOk="0">
                  <a:moveTo>
                    <a:pt x="14439" y="0"/>
                  </a:moveTo>
                  <a:cubicBezTo>
                    <a:pt x="13920" y="0"/>
                    <a:pt x="13376" y="42"/>
                    <a:pt x="12806" y="136"/>
                  </a:cubicBezTo>
                  <a:cubicBezTo>
                    <a:pt x="12258" y="214"/>
                    <a:pt x="11678" y="355"/>
                    <a:pt x="11066" y="543"/>
                  </a:cubicBezTo>
                  <a:cubicBezTo>
                    <a:pt x="6364" y="2079"/>
                    <a:pt x="5533" y="5935"/>
                    <a:pt x="5471" y="8192"/>
                  </a:cubicBezTo>
                  <a:cubicBezTo>
                    <a:pt x="5439" y="9211"/>
                    <a:pt x="5580" y="9901"/>
                    <a:pt x="5580" y="9901"/>
                  </a:cubicBezTo>
                  <a:cubicBezTo>
                    <a:pt x="5580" y="9901"/>
                    <a:pt x="4812" y="10199"/>
                    <a:pt x="3872" y="10904"/>
                  </a:cubicBezTo>
                  <a:cubicBezTo>
                    <a:pt x="1270" y="12848"/>
                    <a:pt x="0" y="16139"/>
                    <a:pt x="486" y="19353"/>
                  </a:cubicBezTo>
                  <a:cubicBezTo>
                    <a:pt x="1113" y="23459"/>
                    <a:pt x="4671" y="26516"/>
                    <a:pt x="8292" y="26531"/>
                  </a:cubicBezTo>
                  <a:lnTo>
                    <a:pt x="10565" y="26531"/>
                  </a:lnTo>
                  <a:cubicBezTo>
                    <a:pt x="10189" y="30716"/>
                    <a:pt x="7696" y="35105"/>
                    <a:pt x="7696" y="35105"/>
                  </a:cubicBezTo>
                  <a:cubicBezTo>
                    <a:pt x="7696" y="35105"/>
                    <a:pt x="8355" y="35074"/>
                    <a:pt x="9342" y="34886"/>
                  </a:cubicBezTo>
                  <a:cubicBezTo>
                    <a:pt x="10894" y="34588"/>
                    <a:pt x="13229" y="33883"/>
                    <a:pt x="15016" y="32174"/>
                  </a:cubicBezTo>
                  <a:cubicBezTo>
                    <a:pt x="16019" y="31234"/>
                    <a:pt x="16740" y="30168"/>
                    <a:pt x="17242" y="29212"/>
                  </a:cubicBezTo>
                  <a:cubicBezTo>
                    <a:pt x="18057" y="27738"/>
                    <a:pt x="18339" y="26531"/>
                    <a:pt x="18339" y="26531"/>
                  </a:cubicBezTo>
                  <a:lnTo>
                    <a:pt x="30612" y="26531"/>
                  </a:lnTo>
                  <a:cubicBezTo>
                    <a:pt x="31051" y="26531"/>
                    <a:pt x="32211" y="26453"/>
                    <a:pt x="33465" y="25873"/>
                  </a:cubicBezTo>
                  <a:cubicBezTo>
                    <a:pt x="34938" y="25199"/>
                    <a:pt x="36568" y="23820"/>
                    <a:pt x="37305" y="21092"/>
                  </a:cubicBezTo>
                  <a:cubicBezTo>
                    <a:pt x="37525" y="20262"/>
                    <a:pt x="37666" y="19290"/>
                    <a:pt x="37697" y="18193"/>
                  </a:cubicBezTo>
                  <a:cubicBezTo>
                    <a:pt x="37775" y="14948"/>
                    <a:pt x="36631" y="12863"/>
                    <a:pt x="35267" y="11531"/>
                  </a:cubicBezTo>
                  <a:cubicBezTo>
                    <a:pt x="34029" y="10308"/>
                    <a:pt x="32603" y="9713"/>
                    <a:pt x="31772" y="9462"/>
                  </a:cubicBezTo>
                  <a:cubicBezTo>
                    <a:pt x="31333" y="9321"/>
                    <a:pt x="31051" y="9274"/>
                    <a:pt x="31051" y="9274"/>
                  </a:cubicBezTo>
                  <a:cubicBezTo>
                    <a:pt x="31051" y="9274"/>
                    <a:pt x="31114" y="7001"/>
                    <a:pt x="28339" y="4791"/>
                  </a:cubicBezTo>
                  <a:cubicBezTo>
                    <a:pt x="26584" y="3396"/>
                    <a:pt x="24969" y="3036"/>
                    <a:pt x="23778" y="3036"/>
                  </a:cubicBezTo>
                  <a:cubicBezTo>
                    <a:pt x="22493" y="3036"/>
                    <a:pt x="21694" y="3459"/>
                    <a:pt x="21694" y="3459"/>
                  </a:cubicBezTo>
                  <a:cubicBezTo>
                    <a:pt x="21694" y="3459"/>
                    <a:pt x="19138" y="0"/>
                    <a:pt x="144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124;p18">
              <a:extLst>
                <a:ext uri="{FF2B5EF4-FFF2-40B4-BE49-F238E27FC236}">
                  <a16:creationId xmlns:a16="http://schemas.microsoft.com/office/drawing/2014/main" id="{502A613E-6D5A-2AEA-125C-FF3E104DA1CA}"/>
                </a:ext>
              </a:extLst>
            </p:cNvPr>
            <p:cNvGrpSpPr/>
            <p:nvPr/>
          </p:nvGrpSpPr>
          <p:grpSpPr>
            <a:xfrm>
              <a:off x="1716295" y="4226587"/>
              <a:ext cx="197006" cy="196004"/>
              <a:chOff x="3435663" y="3579351"/>
              <a:chExt cx="379222" cy="377293"/>
            </a:xfrm>
          </p:grpSpPr>
          <p:sp>
            <p:nvSpPr>
              <p:cNvPr id="125" name="Google Shape;125;p18">
                <a:extLst>
                  <a:ext uri="{FF2B5EF4-FFF2-40B4-BE49-F238E27FC236}">
                    <a16:creationId xmlns:a16="http://schemas.microsoft.com/office/drawing/2014/main" id="{E79A0DC5-C311-9237-F512-D3952D0E5AAA}"/>
                  </a:ext>
                </a:extLst>
              </p:cNvPr>
              <p:cNvSpPr/>
              <p:nvPr/>
            </p:nvSpPr>
            <p:spPr>
              <a:xfrm>
                <a:off x="3435663" y="3579351"/>
                <a:ext cx="178086" cy="304002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6396" extrusionOk="0">
                    <a:moveTo>
                      <a:pt x="3511" y="1"/>
                    </a:moveTo>
                    <a:cubicBezTo>
                      <a:pt x="3355" y="16"/>
                      <a:pt x="3213" y="32"/>
                      <a:pt x="3072" y="63"/>
                    </a:cubicBezTo>
                    <a:cubicBezTo>
                      <a:pt x="2101" y="252"/>
                      <a:pt x="1301" y="737"/>
                      <a:pt x="721" y="1537"/>
                    </a:cubicBezTo>
                    <a:cubicBezTo>
                      <a:pt x="298" y="2117"/>
                      <a:pt x="63" y="2759"/>
                      <a:pt x="16" y="3465"/>
                    </a:cubicBezTo>
                    <a:cubicBezTo>
                      <a:pt x="16" y="3480"/>
                      <a:pt x="0" y="3496"/>
                      <a:pt x="0" y="3512"/>
                    </a:cubicBezTo>
                    <a:lnTo>
                      <a:pt x="0" y="3982"/>
                    </a:lnTo>
                    <a:cubicBezTo>
                      <a:pt x="0" y="3998"/>
                      <a:pt x="16" y="4013"/>
                      <a:pt x="16" y="4045"/>
                    </a:cubicBezTo>
                    <a:cubicBezTo>
                      <a:pt x="63" y="4750"/>
                      <a:pt x="298" y="5393"/>
                      <a:pt x="721" y="5973"/>
                    </a:cubicBezTo>
                    <a:cubicBezTo>
                      <a:pt x="847" y="6114"/>
                      <a:pt x="972" y="6255"/>
                      <a:pt x="1082" y="6396"/>
                    </a:cubicBezTo>
                    <a:cubicBezTo>
                      <a:pt x="1113" y="6380"/>
                      <a:pt x="1129" y="6365"/>
                      <a:pt x="1129" y="6365"/>
                    </a:cubicBezTo>
                    <a:cubicBezTo>
                      <a:pt x="1991" y="5502"/>
                      <a:pt x="2837" y="4656"/>
                      <a:pt x="3699" y="3794"/>
                    </a:cubicBezTo>
                    <a:cubicBezTo>
                      <a:pt x="3715" y="3763"/>
                      <a:pt x="3731" y="3716"/>
                      <a:pt x="3731" y="3684"/>
                    </a:cubicBezTo>
                    <a:cubicBezTo>
                      <a:pt x="3746" y="2462"/>
                      <a:pt x="3746" y="1223"/>
                      <a:pt x="37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8">
                <a:extLst>
                  <a:ext uri="{FF2B5EF4-FFF2-40B4-BE49-F238E27FC236}">
                    <a16:creationId xmlns:a16="http://schemas.microsoft.com/office/drawing/2014/main" id="{6579075C-9707-367C-2103-38957C22406D}"/>
                  </a:ext>
                </a:extLst>
              </p:cNvPr>
              <p:cNvSpPr/>
              <p:nvPr/>
            </p:nvSpPr>
            <p:spPr>
              <a:xfrm>
                <a:off x="3636799" y="3579351"/>
                <a:ext cx="178086" cy="178095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3747" extrusionOk="0">
                    <a:moveTo>
                      <a:pt x="0" y="1"/>
                    </a:moveTo>
                    <a:lnTo>
                      <a:pt x="0" y="3747"/>
                    </a:lnTo>
                    <a:lnTo>
                      <a:pt x="3746" y="3747"/>
                    </a:lnTo>
                    <a:cubicBezTo>
                      <a:pt x="3746" y="3716"/>
                      <a:pt x="3746" y="3684"/>
                      <a:pt x="3746" y="3653"/>
                    </a:cubicBezTo>
                    <a:cubicBezTo>
                      <a:pt x="3731" y="3010"/>
                      <a:pt x="3558" y="2383"/>
                      <a:pt x="3214" y="1835"/>
                    </a:cubicBezTo>
                    <a:cubicBezTo>
                      <a:pt x="2634" y="863"/>
                      <a:pt x="1787" y="283"/>
                      <a:pt x="674" y="63"/>
                    </a:cubicBezTo>
                    <a:cubicBezTo>
                      <a:pt x="533" y="32"/>
                      <a:pt x="376" y="16"/>
                      <a:pt x="2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8">
                <a:extLst>
                  <a:ext uri="{FF2B5EF4-FFF2-40B4-BE49-F238E27FC236}">
                    <a16:creationId xmlns:a16="http://schemas.microsoft.com/office/drawing/2014/main" id="{DB6BC724-325C-4346-FC21-CF20642E8089}"/>
                  </a:ext>
                </a:extLst>
              </p:cNvPr>
              <p:cNvSpPr/>
              <p:nvPr/>
            </p:nvSpPr>
            <p:spPr>
              <a:xfrm>
                <a:off x="3502676" y="3779024"/>
                <a:ext cx="304033" cy="177620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3737" extrusionOk="0">
                    <a:moveTo>
                      <a:pt x="2713" y="0"/>
                    </a:moveTo>
                    <a:cubicBezTo>
                      <a:pt x="2681" y="0"/>
                      <a:pt x="2634" y="16"/>
                      <a:pt x="2603" y="47"/>
                    </a:cubicBezTo>
                    <a:cubicBezTo>
                      <a:pt x="1756" y="894"/>
                      <a:pt x="894" y="1740"/>
                      <a:pt x="48" y="2602"/>
                    </a:cubicBezTo>
                    <a:cubicBezTo>
                      <a:pt x="32" y="2618"/>
                      <a:pt x="17" y="2634"/>
                      <a:pt x="1" y="2634"/>
                    </a:cubicBezTo>
                    <a:cubicBezTo>
                      <a:pt x="656" y="3310"/>
                      <a:pt x="1620" y="3737"/>
                      <a:pt x="2646" y="3737"/>
                    </a:cubicBezTo>
                    <a:cubicBezTo>
                      <a:pt x="3117" y="3737"/>
                      <a:pt x="3602" y="3646"/>
                      <a:pt x="4076" y="3449"/>
                    </a:cubicBezTo>
                    <a:cubicBezTo>
                      <a:pt x="5628" y="2806"/>
                      <a:pt x="6396" y="1317"/>
                      <a:pt x="63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1D08015D-F8AA-6DA4-675C-960839B7C96F}"/>
              </a:ext>
            </a:extLst>
          </p:cNvPr>
          <p:cNvSpPr txBox="1"/>
          <p:nvPr/>
        </p:nvSpPr>
        <p:spPr>
          <a:xfrm>
            <a:off x="4894574" y="4111491"/>
            <a:ext cx="2683727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Monitoring and Observability</a:t>
            </a:r>
            <a:endParaRPr sz="1600"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361707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FA3D0454-DBA4-701B-667D-192020C31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700759-B707-1009-0AA9-E17844C53646}"/>
              </a:ext>
            </a:extLst>
          </p:cNvPr>
          <p:cNvSpPr txBox="1"/>
          <p:nvPr/>
        </p:nvSpPr>
        <p:spPr>
          <a:xfrm>
            <a:off x="0" y="1752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HPA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22B55B-3C8F-CA6E-419D-1E7F0DB9B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45" y="822959"/>
            <a:ext cx="4312401" cy="3497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DCB9FC-8A7D-E07F-828E-6B2B417D5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846" y="1396504"/>
            <a:ext cx="4673382" cy="235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3532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CCF0957D-424D-21D7-75B8-23F18B78A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40AB0E-4DE0-30BE-D6C8-31BB5B02250C}"/>
              </a:ext>
            </a:extLst>
          </p:cNvPr>
          <p:cNvSpPr txBox="1"/>
          <p:nvPr/>
        </p:nvSpPr>
        <p:spPr>
          <a:xfrm>
            <a:off x="0" y="1752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Secrets to be continued…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0D79F-096E-3AE9-9BB9-A43AFA6B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312" y="1112096"/>
            <a:ext cx="6787375" cy="333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1440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081AD91E-4529-67A7-477C-B51D969E2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DE98D33-7031-4F60-D451-A39E741D4BD9}"/>
              </a:ext>
            </a:extLst>
          </p:cNvPr>
          <p:cNvSpPr txBox="1"/>
          <p:nvPr/>
        </p:nvSpPr>
        <p:spPr>
          <a:xfrm>
            <a:off x="0" y="1752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Secrets to be continued…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BBE7A-E223-13ED-5372-055E3B6B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662" y="1063082"/>
            <a:ext cx="6790676" cy="336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504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DB3B1681-3AC8-470B-95E0-01BDCDE5F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142B78-0946-839A-B17A-A324A4E09AFA}"/>
              </a:ext>
            </a:extLst>
          </p:cNvPr>
          <p:cNvSpPr txBox="1"/>
          <p:nvPr/>
        </p:nvSpPr>
        <p:spPr>
          <a:xfrm>
            <a:off x="0" y="1752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E29A0-CA08-039B-08F9-BCC10B2F7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54" y="1154610"/>
            <a:ext cx="4011683" cy="3042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7D0CE7-1859-C5A7-2D6B-7C9A13A78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530" y="1154611"/>
            <a:ext cx="4091987" cy="304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219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6522CC0E-9DBF-33A2-F0F9-5B2602483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062CFC-4A7C-2D71-901D-221D67F7953C}"/>
              </a:ext>
            </a:extLst>
          </p:cNvPr>
          <p:cNvSpPr txBox="1"/>
          <p:nvPr/>
        </p:nvSpPr>
        <p:spPr>
          <a:xfrm>
            <a:off x="0" y="1752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Statefulset</a:t>
            </a: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2050B-54D5-A337-8129-DC4019DA3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1" y="847492"/>
            <a:ext cx="4654519" cy="3776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DEA641-A2D8-E939-8FCF-B85AE34E9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499" y="991995"/>
            <a:ext cx="5590440" cy="31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4502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1E4ACF73-505F-40B7-3E4A-155D98C66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6">
            <a:extLst>
              <a:ext uri="{FF2B5EF4-FFF2-40B4-BE49-F238E27FC236}">
                <a16:creationId xmlns:a16="http://schemas.microsoft.com/office/drawing/2014/main" id="{43BA53EB-9350-25A0-3305-E9081561F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300" y="398125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Containerization and Orchestration</a:t>
            </a:r>
            <a:endParaRPr dirty="0"/>
          </a:p>
        </p:txBody>
      </p:sp>
      <p:sp>
        <p:nvSpPr>
          <p:cNvPr id="2101" name="Google Shape;2101;p46">
            <a:extLst>
              <a:ext uri="{FF2B5EF4-FFF2-40B4-BE49-F238E27FC236}">
                <a16:creationId xmlns:a16="http://schemas.microsoft.com/office/drawing/2014/main" id="{B4CAF4E6-E1ED-DD31-5AD4-E5AC64E5278E}"/>
              </a:ext>
            </a:extLst>
          </p:cNvPr>
          <p:cNvSpPr/>
          <p:nvPr/>
        </p:nvSpPr>
        <p:spPr>
          <a:xfrm>
            <a:off x="481875" y="1133113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6">
            <a:extLst>
              <a:ext uri="{FF2B5EF4-FFF2-40B4-BE49-F238E27FC236}">
                <a16:creationId xmlns:a16="http://schemas.microsoft.com/office/drawing/2014/main" id="{EE92BA89-F080-F918-42AA-1053A1DE2AFD}"/>
              </a:ext>
            </a:extLst>
          </p:cNvPr>
          <p:cNvSpPr/>
          <p:nvPr/>
        </p:nvSpPr>
        <p:spPr>
          <a:xfrm>
            <a:off x="457200" y="1144163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6">
            <a:extLst>
              <a:ext uri="{FF2B5EF4-FFF2-40B4-BE49-F238E27FC236}">
                <a16:creationId xmlns:a16="http://schemas.microsoft.com/office/drawing/2014/main" id="{2DE59B36-D49F-35E4-EAA7-1C1B63D4A624}"/>
              </a:ext>
            </a:extLst>
          </p:cNvPr>
          <p:cNvSpPr/>
          <p:nvPr/>
        </p:nvSpPr>
        <p:spPr>
          <a:xfrm>
            <a:off x="1063975" y="1215088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6">
            <a:extLst>
              <a:ext uri="{FF2B5EF4-FFF2-40B4-BE49-F238E27FC236}">
                <a16:creationId xmlns:a16="http://schemas.microsoft.com/office/drawing/2014/main" id="{3F7E3BB6-DCB2-7108-C6A2-B86F73D8DA71}"/>
              </a:ext>
            </a:extLst>
          </p:cNvPr>
          <p:cNvSpPr/>
          <p:nvPr/>
        </p:nvSpPr>
        <p:spPr>
          <a:xfrm>
            <a:off x="1063975" y="1215088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6">
            <a:extLst>
              <a:ext uri="{FF2B5EF4-FFF2-40B4-BE49-F238E27FC236}">
                <a16:creationId xmlns:a16="http://schemas.microsoft.com/office/drawing/2014/main" id="{3B35B414-9F0E-77A2-1CCF-3B1C0785920D}"/>
              </a:ext>
            </a:extLst>
          </p:cNvPr>
          <p:cNvSpPr/>
          <p:nvPr/>
        </p:nvSpPr>
        <p:spPr>
          <a:xfrm>
            <a:off x="1118850" y="1123088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6">
            <a:extLst>
              <a:ext uri="{FF2B5EF4-FFF2-40B4-BE49-F238E27FC236}">
                <a16:creationId xmlns:a16="http://schemas.microsoft.com/office/drawing/2014/main" id="{DA3A6045-8502-E602-C648-7BCC579F7775}"/>
              </a:ext>
            </a:extLst>
          </p:cNvPr>
          <p:cNvSpPr/>
          <p:nvPr/>
        </p:nvSpPr>
        <p:spPr>
          <a:xfrm>
            <a:off x="1031200" y="-6312"/>
            <a:ext cx="223825" cy="1139550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46">
            <a:extLst>
              <a:ext uri="{FF2B5EF4-FFF2-40B4-BE49-F238E27FC236}">
                <a16:creationId xmlns:a16="http://schemas.microsoft.com/office/drawing/2014/main" id="{6D852CD3-9DB5-C5F9-B9E5-60AC57672F86}"/>
              </a:ext>
            </a:extLst>
          </p:cNvPr>
          <p:cNvSpPr/>
          <p:nvPr/>
        </p:nvSpPr>
        <p:spPr>
          <a:xfrm>
            <a:off x="439588" y="2624525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Backend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5" name="Google Shape;2135;p46">
            <a:extLst>
              <a:ext uri="{FF2B5EF4-FFF2-40B4-BE49-F238E27FC236}">
                <a16:creationId xmlns:a16="http://schemas.microsoft.com/office/drawing/2014/main" id="{8E50333F-91BC-D3C0-5C06-9AD227EDC15D}"/>
              </a:ext>
            </a:extLst>
          </p:cNvPr>
          <p:cNvSpPr/>
          <p:nvPr/>
        </p:nvSpPr>
        <p:spPr>
          <a:xfrm>
            <a:off x="647338" y="2220917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46">
            <a:extLst>
              <a:ext uri="{FF2B5EF4-FFF2-40B4-BE49-F238E27FC236}">
                <a16:creationId xmlns:a16="http://schemas.microsoft.com/office/drawing/2014/main" id="{D8A6C75C-A90D-6B2C-D6EF-4554FD77ED59}"/>
              </a:ext>
            </a:extLst>
          </p:cNvPr>
          <p:cNvSpPr txBox="1"/>
          <p:nvPr/>
        </p:nvSpPr>
        <p:spPr>
          <a:xfrm>
            <a:off x="723838" y="2220925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Google Shape;2101;p46">
            <a:extLst>
              <a:ext uri="{FF2B5EF4-FFF2-40B4-BE49-F238E27FC236}">
                <a16:creationId xmlns:a16="http://schemas.microsoft.com/office/drawing/2014/main" id="{B4CAF4E6-E1ED-DD31-5AD4-E5AC64E5278E}"/>
              </a:ext>
            </a:extLst>
          </p:cNvPr>
          <p:cNvSpPr/>
          <p:nvPr/>
        </p:nvSpPr>
        <p:spPr>
          <a:xfrm>
            <a:off x="1983887" y="1871594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102;p46">
            <a:extLst>
              <a:ext uri="{FF2B5EF4-FFF2-40B4-BE49-F238E27FC236}">
                <a16:creationId xmlns:a16="http://schemas.microsoft.com/office/drawing/2014/main" id="{EE92BA89-F080-F918-42AA-1053A1DE2AFD}"/>
              </a:ext>
            </a:extLst>
          </p:cNvPr>
          <p:cNvSpPr/>
          <p:nvPr/>
        </p:nvSpPr>
        <p:spPr>
          <a:xfrm>
            <a:off x="1959212" y="1882644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03;p46">
            <a:extLst>
              <a:ext uri="{FF2B5EF4-FFF2-40B4-BE49-F238E27FC236}">
                <a16:creationId xmlns:a16="http://schemas.microsoft.com/office/drawing/2014/main" id="{2DE59B36-D49F-35E4-EAA7-1C1B63D4A624}"/>
              </a:ext>
            </a:extLst>
          </p:cNvPr>
          <p:cNvSpPr/>
          <p:nvPr/>
        </p:nvSpPr>
        <p:spPr>
          <a:xfrm>
            <a:off x="2565987" y="1953569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04;p46">
            <a:extLst>
              <a:ext uri="{FF2B5EF4-FFF2-40B4-BE49-F238E27FC236}">
                <a16:creationId xmlns:a16="http://schemas.microsoft.com/office/drawing/2014/main" id="{3F7E3BB6-DCB2-7108-C6A2-B86F73D8DA71}"/>
              </a:ext>
            </a:extLst>
          </p:cNvPr>
          <p:cNvSpPr/>
          <p:nvPr/>
        </p:nvSpPr>
        <p:spPr>
          <a:xfrm>
            <a:off x="2565987" y="1953569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05;p46">
            <a:extLst>
              <a:ext uri="{FF2B5EF4-FFF2-40B4-BE49-F238E27FC236}">
                <a16:creationId xmlns:a16="http://schemas.microsoft.com/office/drawing/2014/main" id="{3B35B414-9F0E-77A2-1CCF-3B1C0785920D}"/>
              </a:ext>
            </a:extLst>
          </p:cNvPr>
          <p:cNvSpPr/>
          <p:nvPr/>
        </p:nvSpPr>
        <p:spPr>
          <a:xfrm>
            <a:off x="2620862" y="1861569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106;p46">
            <a:extLst>
              <a:ext uri="{FF2B5EF4-FFF2-40B4-BE49-F238E27FC236}">
                <a16:creationId xmlns:a16="http://schemas.microsoft.com/office/drawing/2014/main" id="{DA3A6045-8502-E602-C648-7BCC579F7775}"/>
              </a:ext>
            </a:extLst>
          </p:cNvPr>
          <p:cNvSpPr/>
          <p:nvPr/>
        </p:nvSpPr>
        <p:spPr>
          <a:xfrm>
            <a:off x="2533213" y="-26983"/>
            <a:ext cx="173300" cy="1898702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125;p46">
            <a:extLst>
              <a:ext uri="{FF2B5EF4-FFF2-40B4-BE49-F238E27FC236}">
                <a16:creationId xmlns:a16="http://schemas.microsoft.com/office/drawing/2014/main" id="{6D852CD3-9DB5-C5F9-B9E5-60AC57672F86}"/>
              </a:ext>
            </a:extLst>
          </p:cNvPr>
          <p:cNvSpPr/>
          <p:nvPr/>
        </p:nvSpPr>
        <p:spPr>
          <a:xfrm>
            <a:off x="1941600" y="3363006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 Frontend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Google Shape;2135;p46">
            <a:extLst>
              <a:ext uri="{FF2B5EF4-FFF2-40B4-BE49-F238E27FC236}">
                <a16:creationId xmlns:a16="http://schemas.microsoft.com/office/drawing/2014/main" id="{8E50333F-91BC-D3C0-5C06-9AD227EDC15D}"/>
              </a:ext>
            </a:extLst>
          </p:cNvPr>
          <p:cNvSpPr/>
          <p:nvPr/>
        </p:nvSpPr>
        <p:spPr>
          <a:xfrm>
            <a:off x="2149350" y="2959398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136;p46">
            <a:extLst>
              <a:ext uri="{FF2B5EF4-FFF2-40B4-BE49-F238E27FC236}">
                <a16:creationId xmlns:a16="http://schemas.microsoft.com/office/drawing/2014/main" id="{D8A6C75C-A90D-6B2C-D6EF-4554FD77ED59}"/>
              </a:ext>
            </a:extLst>
          </p:cNvPr>
          <p:cNvSpPr txBox="1"/>
          <p:nvPr/>
        </p:nvSpPr>
        <p:spPr>
          <a:xfrm>
            <a:off x="2225850" y="2959406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119;p46">
            <a:extLst>
              <a:ext uri="{FF2B5EF4-FFF2-40B4-BE49-F238E27FC236}">
                <a16:creationId xmlns:a16="http://schemas.microsoft.com/office/drawing/2014/main" id="{982BB246-AF51-15B7-49DE-80A9830DF6D5}"/>
              </a:ext>
            </a:extLst>
          </p:cNvPr>
          <p:cNvSpPr/>
          <p:nvPr/>
        </p:nvSpPr>
        <p:spPr>
          <a:xfrm flipH="1">
            <a:off x="3917275" y="1775775"/>
            <a:ext cx="1410775" cy="859775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120;p46">
            <a:extLst>
              <a:ext uri="{FF2B5EF4-FFF2-40B4-BE49-F238E27FC236}">
                <a16:creationId xmlns:a16="http://schemas.microsoft.com/office/drawing/2014/main" id="{E789AB3E-98AB-A46F-A2E5-2B845354317A}"/>
              </a:ext>
            </a:extLst>
          </p:cNvPr>
          <p:cNvSpPr/>
          <p:nvPr/>
        </p:nvSpPr>
        <p:spPr>
          <a:xfrm flipH="1">
            <a:off x="3935350" y="1786800"/>
            <a:ext cx="1374625" cy="837725"/>
          </a:xfrm>
          <a:custGeom>
            <a:avLst/>
            <a:gdLst/>
            <a:ahLst/>
            <a:cxnLst/>
            <a:rect l="l" t="t" r="r" b="b"/>
            <a:pathLst>
              <a:path w="54985" h="33509" extrusionOk="0">
                <a:moveTo>
                  <a:pt x="30738" y="1"/>
                </a:moveTo>
                <a:cubicBezTo>
                  <a:pt x="24769" y="1"/>
                  <a:pt x="22494" y="3467"/>
                  <a:pt x="21892" y="4644"/>
                </a:cubicBezTo>
                <a:cubicBezTo>
                  <a:pt x="21196" y="4363"/>
                  <a:pt x="19617" y="3815"/>
                  <a:pt x="17771" y="3815"/>
                </a:cubicBezTo>
                <a:cubicBezTo>
                  <a:pt x="15764" y="3815"/>
                  <a:pt x="14051" y="4444"/>
                  <a:pt x="12659" y="5701"/>
                </a:cubicBezTo>
                <a:cubicBezTo>
                  <a:pt x="9595" y="8471"/>
                  <a:pt x="9555" y="11255"/>
                  <a:pt x="9702" y="12432"/>
                </a:cubicBezTo>
                <a:cubicBezTo>
                  <a:pt x="9434" y="12406"/>
                  <a:pt x="9086" y="12379"/>
                  <a:pt x="8671" y="12379"/>
                </a:cubicBezTo>
                <a:cubicBezTo>
                  <a:pt x="6892" y="12379"/>
                  <a:pt x="3586" y="12794"/>
                  <a:pt x="1552" y="15497"/>
                </a:cubicBezTo>
                <a:cubicBezTo>
                  <a:pt x="107" y="17437"/>
                  <a:pt x="0" y="20207"/>
                  <a:pt x="1271" y="22750"/>
                </a:cubicBezTo>
                <a:cubicBezTo>
                  <a:pt x="2395" y="25011"/>
                  <a:pt x="4349" y="26430"/>
                  <a:pt x="6396" y="26483"/>
                </a:cubicBezTo>
                <a:cubicBezTo>
                  <a:pt x="6785" y="27139"/>
                  <a:pt x="8149" y="28972"/>
                  <a:pt x="11026" y="28972"/>
                </a:cubicBezTo>
                <a:cubicBezTo>
                  <a:pt x="11776" y="28972"/>
                  <a:pt x="12592" y="28852"/>
                  <a:pt x="13435" y="28597"/>
                </a:cubicBezTo>
                <a:cubicBezTo>
                  <a:pt x="14011" y="29762"/>
                  <a:pt x="16272" y="33508"/>
                  <a:pt x="21464" y="33508"/>
                </a:cubicBezTo>
                <a:cubicBezTo>
                  <a:pt x="22026" y="33508"/>
                  <a:pt x="22615" y="33455"/>
                  <a:pt x="23217" y="33375"/>
                </a:cubicBezTo>
                <a:cubicBezTo>
                  <a:pt x="28556" y="32585"/>
                  <a:pt x="30149" y="30390"/>
                  <a:pt x="30604" y="29133"/>
                </a:cubicBezTo>
                <a:cubicBezTo>
                  <a:pt x="31500" y="30150"/>
                  <a:pt x="33494" y="31943"/>
                  <a:pt x="36505" y="31943"/>
                </a:cubicBezTo>
                <a:cubicBezTo>
                  <a:pt x="36947" y="31943"/>
                  <a:pt x="37388" y="31903"/>
                  <a:pt x="37843" y="31822"/>
                </a:cubicBezTo>
                <a:cubicBezTo>
                  <a:pt x="41858" y="31126"/>
                  <a:pt x="42781" y="28129"/>
                  <a:pt x="42995" y="26938"/>
                </a:cubicBezTo>
                <a:cubicBezTo>
                  <a:pt x="43557" y="27072"/>
                  <a:pt x="44628" y="27273"/>
                  <a:pt x="45912" y="27273"/>
                </a:cubicBezTo>
                <a:cubicBezTo>
                  <a:pt x="48348" y="27273"/>
                  <a:pt x="51666" y="26537"/>
                  <a:pt x="53580" y="23071"/>
                </a:cubicBezTo>
                <a:cubicBezTo>
                  <a:pt x="54985" y="20515"/>
                  <a:pt x="54905" y="17464"/>
                  <a:pt x="53379" y="14881"/>
                </a:cubicBezTo>
                <a:cubicBezTo>
                  <a:pt x="52081" y="12687"/>
                  <a:pt x="49967" y="11322"/>
                  <a:pt x="47853" y="11322"/>
                </a:cubicBezTo>
                <a:cubicBezTo>
                  <a:pt x="47638" y="11322"/>
                  <a:pt x="47438" y="11335"/>
                  <a:pt x="47224" y="11362"/>
                </a:cubicBezTo>
                <a:cubicBezTo>
                  <a:pt x="46902" y="10318"/>
                  <a:pt x="45671" y="7481"/>
                  <a:pt x="42005" y="7481"/>
                </a:cubicBezTo>
                <a:cubicBezTo>
                  <a:pt x="41483" y="7481"/>
                  <a:pt x="40934" y="7535"/>
                  <a:pt x="40359" y="7655"/>
                </a:cubicBezTo>
                <a:cubicBezTo>
                  <a:pt x="40051" y="5996"/>
                  <a:pt x="38459" y="242"/>
                  <a:pt x="31246" y="1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121;p46">
            <a:extLst>
              <a:ext uri="{FF2B5EF4-FFF2-40B4-BE49-F238E27FC236}">
                <a16:creationId xmlns:a16="http://schemas.microsoft.com/office/drawing/2014/main" id="{7D19646B-58F0-D797-3C17-CAA996FB0C38}"/>
              </a:ext>
            </a:extLst>
          </p:cNvPr>
          <p:cNvSpPr/>
          <p:nvPr/>
        </p:nvSpPr>
        <p:spPr>
          <a:xfrm flipH="1">
            <a:off x="4520775" y="1855050"/>
            <a:ext cx="142200" cy="142550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122;p46">
            <a:extLst>
              <a:ext uri="{FF2B5EF4-FFF2-40B4-BE49-F238E27FC236}">
                <a16:creationId xmlns:a16="http://schemas.microsoft.com/office/drawing/2014/main" id="{84581E56-8F2E-688C-DF1F-B67A227B9C5C}"/>
              </a:ext>
            </a:extLst>
          </p:cNvPr>
          <p:cNvSpPr/>
          <p:nvPr/>
        </p:nvSpPr>
        <p:spPr>
          <a:xfrm flipH="1">
            <a:off x="4577325" y="1855050"/>
            <a:ext cx="85650" cy="142550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123;p46">
            <a:extLst>
              <a:ext uri="{FF2B5EF4-FFF2-40B4-BE49-F238E27FC236}">
                <a16:creationId xmlns:a16="http://schemas.microsoft.com/office/drawing/2014/main" id="{2FFB85D9-2095-B517-C6C9-6BF861B1DCD4}"/>
              </a:ext>
            </a:extLst>
          </p:cNvPr>
          <p:cNvSpPr/>
          <p:nvPr/>
        </p:nvSpPr>
        <p:spPr>
          <a:xfrm flipH="1">
            <a:off x="4463575" y="0"/>
            <a:ext cx="199400" cy="1766425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124;p46">
            <a:extLst>
              <a:ext uri="{FF2B5EF4-FFF2-40B4-BE49-F238E27FC236}">
                <a16:creationId xmlns:a16="http://schemas.microsoft.com/office/drawing/2014/main" id="{A63C2ADB-E3A0-0EA9-3244-341C75646838}"/>
              </a:ext>
            </a:extLst>
          </p:cNvPr>
          <p:cNvSpPr/>
          <p:nvPr/>
        </p:nvSpPr>
        <p:spPr>
          <a:xfrm flipH="1">
            <a:off x="4584350" y="1757700"/>
            <a:ext cx="15400" cy="85350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131;p46">
            <a:extLst>
              <a:ext uri="{FF2B5EF4-FFF2-40B4-BE49-F238E27FC236}">
                <a16:creationId xmlns:a16="http://schemas.microsoft.com/office/drawing/2014/main" id="{2F29A888-AE70-0539-E3C9-955D81C4023F}"/>
              </a:ext>
            </a:extLst>
          </p:cNvPr>
          <p:cNvSpPr/>
          <p:nvPr/>
        </p:nvSpPr>
        <p:spPr>
          <a:xfrm>
            <a:off x="3988400" y="2847804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132;p46">
            <a:extLst>
              <a:ext uri="{FF2B5EF4-FFF2-40B4-BE49-F238E27FC236}">
                <a16:creationId xmlns:a16="http://schemas.microsoft.com/office/drawing/2014/main" id="{1926A22F-FC6D-C7E8-FE0A-4D656834F07A}"/>
              </a:ext>
            </a:extLst>
          </p:cNvPr>
          <p:cNvSpPr txBox="1"/>
          <p:nvPr/>
        </p:nvSpPr>
        <p:spPr>
          <a:xfrm>
            <a:off x="4064900" y="2847812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Compose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51681" y="3384658"/>
            <a:ext cx="14237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af-ZA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Compose </a:t>
            </a:r>
          </a:p>
          <a:p>
            <a:pPr lvl="0" algn="ctr"/>
            <a:r>
              <a:rPr lang="af-ZA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all the project</a:t>
            </a:r>
          </a:p>
        </p:txBody>
      </p:sp>
      <p:sp>
        <p:nvSpPr>
          <p:cNvPr id="39" name="Google Shape;2107;p46">
            <a:extLst>
              <a:ext uri="{FF2B5EF4-FFF2-40B4-BE49-F238E27FC236}">
                <a16:creationId xmlns:a16="http://schemas.microsoft.com/office/drawing/2014/main" id="{674D0F34-4517-B2D1-7EF7-D65D12DC2FF0}"/>
              </a:ext>
            </a:extLst>
          </p:cNvPr>
          <p:cNvSpPr/>
          <p:nvPr/>
        </p:nvSpPr>
        <p:spPr>
          <a:xfrm>
            <a:off x="5364013" y="2390972"/>
            <a:ext cx="1376190" cy="792457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108;p46">
            <a:extLst>
              <a:ext uri="{FF2B5EF4-FFF2-40B4-BE49-F238E27FC236}">
                <a16:creationId xmlns:a16="http://schemas.microsoft.com/office/drawing/2014/main" id="{0EDFD0F8-3F48-F3F7-8787-E17B21A1CC24}"/>
              </a:ext>
            </a:extLst>
          </p:cNvPr>
          <p:cNvSpPr/>
          <p:nvPr/>
        </p:nvSpPr>
        <p:spPr>
          <a:xfrm>
            <a:off x="5382088" y="2400270"/>
            <a:ext cx="1340926" cy="772134"/>
          </a:xfrm>
          <a:custGeom>
            <a:avLst/>
            <a:gdLst/>
            <a:ahLst/>
            <a:cxnLst/>
            <a:rect l="l" t="t" r="r" b="b"/>
            <a:pathLst>
              <a:path w="54985" h="33509" extrusionOk="0">
                <a:moveTo>
                  <a:pt x="30738" y="1"/>
                </a:moveTo>
                <a:cubicBezTo>
                  <a:pt x="24769" y="1"/>
                  <a:pt x="22494" y="3467"/>
                  <a:pt x="21892" y="4644"/>
                </a:cubicBezTo>
                <a:cubicBezTo>
                  <a:pt x="21196" y="4363"/>
                  <a:pt x="19617" y="3815"/>
                  <a:pt x="17771" y="3815"/>
                </a:cubicBezTo>
                <a:cubicBezTo>
                  <a:pt x="15764" y="3815"/>
                  <a:pt x="14051" y="4444"/>
                  <a:pt x="12659" y="5701"/>
                </a:cubicBezTo>
                <a:cubicBezTo>
                  <a:pt x="9595" y="8471"/>
                  <a:pt x="9555" y="11255"/>
                  <a:pt x="9702" y="12432"/>
                </a:cubicBezTo>
                <a:cubicBezTo>
                  <a:pt x="9434" y="12406"/>
                  <a:pt x="9086" y="12379"/>
                  <a:pt x="8671" y="12379"/>
                </a:cubicBezTo>
                <a:cubicBezTo>
                  <a:pt x="6892" y="12379"/>
                  <a:pt x="3586" y="12794"/>
                  <a:pt x="1552" y="15497"/>
                </a:cubicBezTo>
                <a:cubicBezTo>
                  <a:pt x="107" y="17437"/>
                  <a:pt x="0" y="20207"/>
                  <a:pt x="1271" y="22750"/>
                </a:cubicBezTo>
                <a:cubicBezTo>
                  <a:pt x="2395" y="25011"/>
                  <a:pt x="4349" y="26430"/>
                  <a:pt x="6396" y="26483"/>
                </a:cubicBezTo>
                <a:cubicBezTo>
                  <a:pt x="6785" y="27139"/>
                  <a:pt x="8149" y="28972"/>
                  <a:pt x="11026" y="28972"/>
                </a:cubicBezTo>
                <a:cubicBezTo>
                  <a:pt x="11776" y="28972"/>
                  <a:pt x="12592" y="28852"/>
                  <a:pt x="13435" y="28597"/>
                </a:cubicBezTo>
                <a:cubicBezTo>
                  <a:pt x="14011" y="29762"/>
                  <a:pt x="16272" y="33508"/>
                  <a:pt x="21464" y="33508"/>
                </a:cubicBezTo>
                <a:cubicBezTo>
                  <a:pt x="22026" y="33508"/>
                  <a:pt x="22615" y="33455"/>
                  <a:pt x="23217" y="33375"/>
                </a:cubicBezTo>
                <a:cubicBezTo>
                  <a:pt x="28556" y="32585"/>
                  <a:pt x="30149" y="30390"/>
                  <a:pt x="30604" y="29133"/>
                </a:cubicBezTo>
                <a:cubicBezTo>
                  <a:pt x="31500" y="30150"/>
                  <a:pt x="33494" y="31943"/>
                  <a:pt x="36505" y="31943"/>
                </a:cubicBezTo>
                <a:cubicBezTo>
                  <a:pt x="36947" y="31943"/>
                  <a:pt x="37388" y="31903"/>
                  <a:pt x="37843" y="31822"/>
                </a:cubicBezTo>
                <a:cubicBezTo>
                  <a:pt x="41858" y="31126"/>
                  <a:pt x="42781" y="28129"/>
                  <a:pt x="42995" y="26938"/>
                </a:cubicBezTo>
                <a:cubicBezTo>
                  <a:pt x="43557" y="27072"/>
                  <a:pt x="44628" y="27273"/>
                  <a:pt x="45912" y="27273"/>
                </a:cubicBezTo>
                <a:cubicBezTo>
                  <a:pt x="48348" y="27273"/>
                  <a:pt x="51666" y="26537"/>
                  <a:pt x="53580" y="23071"/>
                </a:cubicBezTo>
                <a:cubicBezTo>
                  <a:pt x="54985" y="20515"/>
                  <a:pt x="54905" y="17464"/>
                  <a:pt x="53379" y="14881"/>
                </a:cubicBezTo>
                <a:cubicBezTo>
                  <a:pt x="52081" y="12687"/>
                  <a:pt x="49967" y="11322"/>
                  <a:pt x="47853" y="11322"/>
                </a:cubicBezTo>
                <a:cubicBezTo>
                  <a:pt x="47638" y="11322"/>
                  <a:pt x="47438" y="11335"/>
                  <a:pt x="47224" y="11362"/>
                </a:cubicBezTo>
                <a:cubicBezTo>
                  <a:pt x="46902" y="10318"/>
                  <a:pt x="45671" y="7481"/>
                  <a:pt x="42005" y="7481"/>
                </a:cubicBezTo>
                <a:cubicBezTo>
                  <a:pt x="41483" y="7481"/>
                  <a:pt x="40934" y="7535"/>
                  <a:pt x="40359" y="7655"/>
                </a:cubicBezTo>
                <a:cubicBezTo>
                  <a:pt x="40051" y="5996"/>
                  <a:pt x="38459" y="242"/>
                  <a:pt x="31246" y="1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109;p46">
            <a:extLst>
              <a:ext uri="{FF2B5EF4-FFF2-40B4-BE49-F238E27FC236}">
                <a16:creationId xmlns:a16="http://schemas.microsoft.com/office/drawing/2014/main" id="{111A2E93-5339-42E9-8908-95FD37C5CFC3}"/>
              </a:ext>
            </a:extLst>
          </p:cNvPr>
          <p:cNvSpPr/>
          <p:nvPr/>
        </p:nvSpPr>
        <p:spPr>
          <a:xfrm>
            <a:off x="6029087" y="2414089"/>
            <a:ext cx="138714" cy="131389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110;p46">
            <a:extLst>
              <a:ext uri="{FF2B5EF4-FFF2-40B4-BE49-F238E27FC236}">
                <a16:creationId xmlns:a16="http://schemas.microsoft.com/office/drawing/2014/main" id="{1892A09A-149B-CB5E-4228-34B3CD346076}"/>
              </a:ext>
            </a:extLst>
          </p:cNvPr>
          <p:cNvSpPr/>
          <p:nvPr/>
        </p:nvSpPr>
        <p:spPr>
          <a:xfrm>
            <a:off x="6029087" y="2414089"/>
            <a:ext cx="83550" cy="131389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111;p46">
            <a:extLst>
              <a:ext uri="{FF2B5EF4-FFF2-40B4-BE49-F238E27FC236}">
                <a16:creationId xmlns:a16="http://schemas.microsoft.com/office/drawing/2014/main" id="{2B250A35-F780-74E3-1B86-E36D174D9DD3}"/>
              </a:ext>
            </a:extLst>
          </p:cNvPr>
          <p:cNvSpPr/>
          <p:nvPr/>
        </p:nvSpPr>
        <p:spPr>
          <a:xfrm>
            <a:off x="6004663" y="-26983"/>
            <a:ext cx="218338" cy="2341287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112;p46">
            <a:extLst>
              <a:ext uri="{FF2B5EF4-FFF2-40B4-BE49-F238E27FC236}">
                <a16:creationId xmlns:a16="http://schemas.microsoft.com/office/drawing/2014/main" id="{C54E2ABA-76D5-4E71-8350-BC3C560FD036}"/>
              </a:ext>
            </a:extLst>
          </p:cNvPr>
          <p:cNvSpPr/>
          <p:nvPr/>
        </p:nvSpPr>
        <p:spPr>
          <a:xfrm>
            <a:off x="6092311" y="2312261"/>
            <a:ext cx="45719" cy="78667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128;p46">
            <a:extLst>
              <a:ext uri="{FF2B5EF4-FFF2-40B4-BE49-F238E27FC236}">
                <a16:creationId xmlns:a16="http://schemas.microsoft.com/office/drawing/2014/main" id="{3ECEF632-BE0D-51D6-AA4A-E15E9915F51E}"/>
              </a:ext>
            </a:extLst>
          </p:cNvPr>
          <p:cNvSpPr/>
          <p:nvPr/>
        </p:nvSpPr>
        <p:spPr>
          <a:xfrm>
            <a:off x="5370439" y="3842259"/>
            <a:ext cx="1550729" cy="5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Manifests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2133;p46">
            <a:extLst>
              <a:ext uri="{FF2B5EF4-FFF2-40B4-BE49-F238E27FC236}">
                <a16:creationId xmlns:a16="http://schemas.microsoft.com/office/drawing/2014/main" id="{E206FBED-7ED9-AB3F-5649-C98B8BBDBB05}"/>
              </a:ext>
            </a:extLst>
          </p:cNvPr>
          <p:cNvSpPr/>
          <p:nvPr/>
        </p:nvSpPr>
        <p:spPr>
          <a:xfrm>
            <a:off x="5482300" y="3414785"/>
            <a:ext cx="1145415" cy="2991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134;p46">
            <a:extLst>
              <a:ext uri="{FF2B5EF4-FFF2-40B4-BE49-F238E27FC236}">
                <a16:creationId xmlns:a16="http://schemas.microsoft.com/office/drawing/2014/main" id="{1E475D67-D1BD-72F1-C3AD-22904AE9B67A}"/>
              </a:ext>
            </a:extLst>
          </p:cNvPr>
          <p:cNvSpPr txBox="1"/>
          <p:nvPr/>
        </p:nvSpPr>
        <p:spPr>
          <a:xfrm>
            <a:off x="5382088" y="3414793"/>
            <a:ext cx="1317796" cy="29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Back&amp;DB K8S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" name="Google Shape;2113;p46">
            <a:extLst>
              <a:ext uri="{FF2B5EF4-FFF2-40B4-BE49-F238E27FC236}">
                <a16:creationId xmlns:a16="http://schemas.microsoft.com/office/drawing/2014/main" id="{52D46173-0EF0-D223-1F9B-A7AA9B3524FD}"/>
              </a:ext>
            </a:extLst>
          </p:cNvPr>
          <p:cNvSpPr/>
          <p:nvPr/>
        </p:nvSpPr>
        <p:spPr>
          <a:xfrm>
            <a:off x="7141226" y="1276275"/>
            <a:ext cx="1411100" cy="859800"/>
          </a:xfrm>
          <a:custGeom>
            <a:avLst/>
            <a:gdLst/>
            <a:ahLst/>
            <a:cxnLst/>
            <a:rect l="l" t="t" r="r" b="b"/>
            <a:pathLst>
              <a:path w="56444" h="34392" extrusionOk="0">
                <a:moveTo>
                  <a:pt x="31554" y="1"/>
                </a:moveTo>
                <a:cubicBezTo>
                  <a:pt x="25439" y="1"/>
                  <a:pt x="23084" y="3547"/>
                  <a:pt x="22468" y="4764"/>
                </a:cubicBezTo>
                <a:cubicBezTo>
                  <a:pt x="21759" y="4470"/>
                  <a:pt x="20140" y="3908"/>
                  <a:pt x="18240" y="3908"/>
                </a:cubicBezTo>
                <a:cubicBezTo>
                  <a:pt x="16179" y="3908"/>
                  <a:pt x="14426" y="4564"/>
                  <a:pt x="13007" y="5848"/>
                </a:cubicBezTo>
                <a:cubicBezTo>
                  <a:pt x="9863" y="8699"/>
                  <a:pt x="9809" y="11549"/>
                  <a:pt x="9970" y="12753"/>
                </a:cubicBezTo>
                <a:cubicBezTo>
                  <a:pt x="9689" y="12726"/>
                  <a:pt x="9327" y="12713"/>
                  <a:pt x="8913" y="12713"/>
                </a:cubicBezTo>
                <a:cubicBezTo>
                  <a:pt x="7079" y="12713"/>
                  <a:pt x="3694" y="13128"/>
                  <a:pt x="1606" y="15911"/>
                </a:cubicBezTo>
                <a:cubicBezTo>
                  <a:pt x="121" y="17892"/>
                  <a:pt x="0" y="20742"/>
                  <a:pt x="1312" y="23338"/>
                </a:cubicBezTo>
                <a:cubicBezTo>
                  <a:pt x="2463" y="25666"/>
                  <a:pt x="4470" y="27125"/>
                  <a:pt x="6571" y="27179"/>
                </a:cubicBezTo>
                <a:cubicBezTo>
                  <a:pt x="6972" y="27861"/>
                  <a:pt x="8364" y="29734"/>
                  <a:pt x="11321" y="29734"/>
                </a:cubicBezTo>
                <a:cubicBezTo>
                  <a:pt x="12097" y="29734"/>
                  <a:pt x="12927" y="29614"/>
                  <a:pt x="13797" y="29346"/>
                </a:cubicBezTo>
                <a:cubicBezTo>
                  <a:pt x="14386" y="30551"/>
                  <a:pt x="16714" y="34391"/>
                  <a:pt x="22027" y="34391"/>
                </a:cubicBezTo>
                <a:cubicBezTo>
                  <a:pt x="22615" y="34391"/>
                  <a:pt x="23217" y="34338"/>
                  <a:pt x="23833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44" y="30952"/>
                  <a:pt x="34391" y="32785"/>
                  <a:pt x="37469" y="32785"/>
                </a:cubicBezTo>
                <a:cubicBezTo>
                  <a:pt x="37924" y="32785"/>
                  <a:pt x="38392" y="32745"/>
                  <a:pt x="38847" y="32665"/>
                </a:cubicBezTo>
                <a:cubicBezTo>
                  <a:pt x="42969" y="31942"/>
                  <a:pt x="43919" y="28865"/>
                  <a:pt x="44133" y="27647"/>
                </a:cubicBezTo>
                <a:cubicBezTo>
                  <a:pt x="44722" y="27781"/>
                  <a:pt x="45819" y="27981"/>
                  <a:pt x="47130" y="27981"/>
                </a:cubicBezTo>
                <a:cubicBezTo>
                  <a:pt x="49633" y="27981"/>
                  <a:pt x="53032" y="27232"/>
                  <a:pt x="54999" y="23673"/>
                </a:cubicBezTo>
                <a:cubicBezTo>
                  <a:pt x="56444" y="21063"/>
                  <a:pt x="56364" y="17918"/>
                  <a:pt x="54798" y="15269"/>
                </a:cubicBezTo>
                <a:cubicBezTo>
                  <a:pt x="53473" y="13021"/>
                  <a:pt x="51292" y="11629"/>
                  <a:pt x="49124" y="11629"/>
                </a:cubicBezTo>
                <a:cubicBezTo>
                  <a:pt x="48910" y="11629"/>
                  <a:pt x="48696" y="11643"/>
                  <a:pt x="48468" y="11669"/>
                </a:cubicBezTo>
                <a:cubicBezTo>
                  <a:pt x="48134" y="10599"/>
                  <a:pt x="46889" y="7682"/>
                  <a:pt x="43116" y="7682"/>
                </a:cubicBezTo>
                <a:cubicBezTo>
                  <a:pt x="42581" y="7682"/>
                  <a:pt x="42019" y="7735"/>
                  <a:pt x="41430" y="7856"/>
                </a:cubicBezTo>
                <a:cubicBezTo>
                  <a:pt x="41122" y="6156"/>
                  <a:pt x="39476" y="241"/>
                  <a:pt x="32076" y="1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114;p46">
            <a:extLst>
              <a:ext uri="{FF2B5EF4-FFF2-40B4-BE49-F238E27FC236}">
                <a16:creationId xmlns:a16="http://schemas.microsoft.com/office/drawing/2014/main" id="{709F44A0-B562-482E-A2FF-3E5C3E5262A8}"/>
              </a:ext>
            </a:extLst>
          </p:cNvPr>
          <p:cNvSpPr/>
          <p:nvPr/>
        </p:nvSpPr>
        <p:spPr>
          <a:xfrm>
            <a:off x="7159301" y="1287325"/>
            <a:ext cx="1374625" cy="837700"/>
          </a:xfrm>
          <a:custGeom>
            <a:avLst/>
            <a:gdLst/>
            <a:ahLst/>
            <a:cxnLst/>
            <a:rect l="l" t="t" r="r" b="b"/>
            <a:pathLst>
              <a:path w="54985" h="33508" extrusionOk="0">
                <a:moveTo>
                  <a:pt x="30738" y="0"/>
                </a:moveTo>
                <a:cubicBezTo>
                  <a:pt x="24783" y="0"/>
                  <a:pt x="22494" y="3466"/>
                  <a:pt x="21892" y="4644"/>
                </a:cubicBezTo>
                <a:cubicBezTo>
                  <a:pt x="21196" y="4363"/>
                  <a:pt x="19617" y="3814"/>
                  <a:pt x="17771" y="3814"/>
                </a:cubicBezTo>
                <a:cubicBezTo>
                  <a:pt x="15764" y="3814"/>
                  <a:pt x="14051" y="4443"/>
                  <a:pt x="12672" y="5701"/>
                </a:cubicBezTo>
                <a:cubicBezTo>
                  <a:pt x="9608" y="8471"/>
                  <a:pt x="9554" y="11254"/>
                  <a:pt x="9715" y="12432"/>
                </a:cubicBezTo>
                <a:cubicBezTo>
                  <a:pt x="9447" y="12405"/>
                  <a:pt x="9086" y="12378"/>
                  <a:pt x="8685" y="12378"/>
                </a:cubicBezTo>
                <a:cubicBezTo>
                  <a:pt x="6892" y="12378"/>
                  <a:pt x="3600" y="12793"/>
                  <a:pt x="1566" y="15496"/>
                </a:cubicBezTo>
                <a:cubicBezTo>
                  <a:pt x="120" y="17436"/>
                  <a:pt x="0" y="20206"/>
                  <a:pt x="1271" y="22735"/>
                </a:cubicBezTo>
                <a:cubicBezTo>
                  <a:pt x="2409" y="25010"/>
                  <a:pt x="4362" y="26429"/>
                  <a:pt x="6396" y="26482"/>
                </a:cubicBezTo>
                <a:cubicBezTo>
                  <a:pt x="6798" y="27138"/>
                  <a:pt x="8149" y="28971"/>
                  <a:pt x="11040" y="28971"/>
                </a:cubicBezTo>
                <a:cubicBezTo>
                  <a:pt x="11789" y="28971"/>
                  <a:pt x="12592" y="28851"/>
                  <a:pt x="13435" y="28583"/>
                </a:cubicBezTo>
                <a:cubicBezTo>
                  <a:pt x="14024" y="29761"/>
                  <a:pt x="16285" y="33508"/>
                  <a:pt x="21464" y="33508"/>
                </a:cubicBezTo>
                <a:cubicBezTo>
                  <a:pt x="22026" y="33508"/>
                  <a:pt x="22628" y="33454"/>
                  <a:pt x="23217" y="33374"/>
                </a:cubicBezTo>
                <a:cubicBezTo>
                  <a:pt x="28570" y="32584"/>
                  <a:pt x="30149" y="30390"/>
                  <a:pt x="30617" y="29132"/>
                </a:cubicBezTo>
                <a:cubicBezTo>
                  <a:pt x="31514" y="30149"/>
                  <a:pt x="33507" y="31942"/>
                  <a:pt x="36505" y="31942"/>
                </a:cubicBezTo>
                <a:cubicBezTo>
                  <a:pt x="36947" y="31942"/>
                  <a:pt x="37402" y="31902"/>
                  <a:pt x="37857" y="31822"/>
                </a:cubicBezTo>
                <a:cubicBezTo>
                  <a:pt x="41871" y="31126"/>
                  <a:pt x="42794" y="28128"/>
                  <a:pt x="42995" y="26937"/>
                </a:cubicBezTo>
                <a:cubicBezTo>
                  <a:pt x="43570" y="27071"/>
                  <a:pt x="44641" y="27272"/>
                  <a:pt x="45912" y="27272"/>
                </a:cubicBezTo>
                <a:cubicBezTo>
                  <a:pt x="48361" y="27272"/>
                  <a:pt x="51680" y="26536"/>
                  <a:pt x="53593" y="23070"/>
                </a:cubicBezTo>
                <a:cubicBezTo>
                  <a:pt x="54985" y="20514"/>
                  <a:pt x="54918" y="17463"/>
                  <a:pt x="53393" y="14867"/>
                </a:cubicBezTo>
                <a:cubicBezTo>
                  <a:pt x="52094" y="12686"/>
                  <a:pt x="49980" y="11321"/>
                  <a:pt x="47866" y="11321"/>
                </a:cubicBezTo>
                <a:cubicBezTo>
                  <a:pt x="47652" y="11321"/>
                  <a:pt x="47438" y="11334"/>
                  <a:pt x="47224" y="11361"/>
                </a:cubicBezTo>
                <a:cubicBezTo>
                  <a:pt x="46902" y="10317"/>
                  <a:pt x="45685" y="7480"/>
                  <a:pt x="42005" y="7480"/>
                </a:cubicBezTo>
                <a:cubicBezTo>
                  <a:pt x="41496" y="7480"/>
                  <a:pt x="40948" y="7534"/>
                  <a:pt x="40372" y="7654"/>
                </a:cubicBezTo>
                <a:cubicBezTo>
                  <a:pt x="40064" y="5995"/>
                  <a:pt x="38459" y="241"/>
                  <a:pt x="31259" y="0"/>
                </a:cubicBez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115;p46">
            <a:extLst>
              <a:ext uri="{FF2B5EF4-FFF2-40B4-BE49-F238E27FC236}">
                <a16:creationId xmlns:a16="http://schemas.microsoft.com/office/drawing/2014/main" id="{62BFE06E-29A1-F3B1-819D-052E21649BEC}"/>
              </a:ext>
            </a:extLst>
          </p:cNvPr>
          <p:cNvSpPr/>
          <p:nvPr/>
        </p:nvSpPr>
        <p:spPr>
          <a:xfrm>
            <a:off x="7806301" y="1355575"/>
            <a:ext cx="142525" cy="142525"/>
          </a:xfrm>
          <a:custGeom>
            <a:avLst/>
            <a:gdLst/>
            <a:ahLst/>
            <a:cxnLst/>
            <a:rect l="l" t="t" r="r" b="b"/>
            <a:pathLst>
              <a:path w="5701" h="5701" extrusionOk="0">
                <a:moveTo>
                  <a:pt x="2850" y="0"/>
                </a:moveTo>
                <a:cubicBezTo>
                  <a:pt x="1271" y="0"/>
                  <a:pt x="0" y="1285"/>
                  <a:pt x="0" y="2850"/>
                </a:cubicBezTo>
                <a:cubicBezTo>
                  <a:pt x="0" y="4429"/>
                  <a:pt x="1271" y="5701"/>
                  <a:pt x="2850" y="5701"/>
                </a:cubicBezTo>
                <a:cubicBezTo>
                  <a:pt x="4416" y="5701"/>
                  <a:pt x="5701" y="4429"/>
                  <a:pt x="5701" y="2850"/>
                </a:cubicBezTo>
                <a:cubicBezTo>
                  <a:pt x="5701" y="1285"/>
                  <a:pt x="4416" y="0"/>
                  <a:pt x="28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116;p46">
            <a:extLst>
              <a:ext uri="{FF2B5EF4-FFF2-40B4-BE49-F238E27FC236}">
                <a16:creationId xmlns:a16="http://schemas.microsoft.com/office/drawing/2014/main" id="{7EBCBB9B-66CE-BD96-4F76-C251C6786EF9}"/>
              </a:ext>
            </a:extLst>
          </p:cNvPr>
          <p:cNvSpPr/>
          <p:nvPr/>
        </p:nvSpPr>
        <p:spPr>
          <a:xfrm>
            <a:off x="7806301" y="1355575"/>
            <a:ext cx="86000" cy="142525"/>
          </a:xfrm>
          <a:custGeom>
            <a:avLst/>
            <a:gdLst/>
            <a:ahLst/>
            <a:cxnLst/>
            <a:rect l="l" t="t" r="r" b="b"/>
            <a:pathLst>
              <a:path w="3440" h="5701" extrusionOk="0">
                <a:moveTo>
                  <a:pt x="2850" y="0"/>
                </a:moveTo>
                <a:cubicBezTo>
                  <a:pt x="1271" y="0"/>
                  <a:pt x="0" y="1285"/>
                  <a:pt x="0" y="2850"/>
                </a:cubicBezTo>
                <a:cubicBezTo>
                  <a:pt x="0" y="4429"/>
                  <a:pt x="1271" y="5701"/>
                  <a:pt x="2850" y="5701"/>
                </a:cubicBezTo>
                <a:cubicBezTo>
                  <a:pt x="3051" y="5701"/>
                  <a:pt x="3252" y="5674"/>
                  <a:pt x="3439" y="5634"/>
                </a:cubicBezTo>
                <a:cubicBezTo>
                  <a:pt x="2154" y="5366"/>
                  <a:pt x="1178" y="4215"/>
                  <a:pt x="1178" y="2850"/>
                </a:cubicBezTo>
                <a:cubicBezTo>
                  <a:pt x="1178" y="1485"/>
                  <a:pt x="2154" y="335"/>
                  <a:pt x="3439" y="67"/>
                </a:cubicBezTo>
                <a:cubicBezTo>
                  <a:pt x="3252" y="27"/>
                  <a:pt x="3051" y="0"/>
                  <a:pt x="2850" y="0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117;p46">
            <a:extLst>
              <a:ext uri="{FF2B5EF4-FFF2-40B4-BE49-F238E27FC236}">
                <a16:creationId xmlns:a16="http://schemas.microsoft.com/office/drawing/2014/main" id="{F570C0DD-4E91-8236-F134-70394F4FCE9D}"/>
              </a:ext>
            </a:extLst>
          </p:cNvPr>
          <p:cNvSpPr/>
          <p:nvPr/>
        </p:nvSpPr>
        <p:spPr>
          <a:xfrm>
            <a:off x="7846426" y="1249850"/>
            <a:ext cx="15750" cy="100725"/>
          </a:xfrm>
          <a:custGeom>
            <a:avLst/>
            <a:gdLst/>
            <a:ahLst/>
            <a:cxnLst/>
            <a:rect l="l" t="t" r="r" b="b"/>
            <a:pathLst>
              <a:path w="630" h="4029" extrusionOk="0">
                <a:moveTo>
                  <a:pt x="322" y="0"/>
                </a:moveTo>
                <a:cubicBezTo>
                  <a:pt x="148" y="0"/>
                  <a:pt x="1" y="148"/>
                  <a:pt x="1" y="322"/>
                </a:cubicBezTo>
                <a:lnTo>
                  <a:pt x="1" y="3721"/>
                </a:lnTo>
                <a:cubicBezTo>
                  <a:pt x="1" y="3894"/>
                  <a:pt x="148" y="4028"/>
                  <a:pt x="322" y="4028"/>
                </a:cubicBezTo>
                <a:cubicBezTo>
                  <a:pt x="496" y="4028"/>
                  <a:pt x="630" y="3894"/>
                  <a:pt x="630" y="3721"/>
                </a:cubicBezTo>
                <a:lnTo>
                  <a:pt x="630" y="322"/>
                </a:lnTo>
                <a:cubicBezTo>
                  <a:pt x="630" y="148"/>
                  <a:pt x="496" y="0"/>
                  <a:pt x="322" y="0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118;p46">
            <a:extLst>
              <a:ext uri="{FF2B5EF4-FFF2-40B4-BE49-F238E27FC236}">
                <a16:creationId xmlns:a16="http://schemas.microsoft.com/office/drawing/2014/main" id="{15F94CE9-7D59-0799-5824-A45A8A0B16EF}"/>
              </a:ext>
            </a:extLst>
          </p:cNvPr>
          <p:cNvSpPr/>
          <p:nvPr/>
        </p:nvSpPr>
        <p:spPr>
          <a:xfrm>
            <a:off x="7759126" y="0"/>
            <a:ext cx="223500" cy="1260250"/>
          </a:xfrm>
          <a:custGeom>
            <a:avLst/>
            <a:gdLst/>
            <a:ahLst/>
            <a:cxnLst/>
            <a:rect l="l" t="t" r="r" b="b"/>
            <a:pathLst>
              <a:path w="8940" h="50410" extrusionOk="0">
                <a:moveTo>
                  <a:pt x="7735" y="47131"/>
                </a:moveTo>
                <a:cubicBezTo>
                  <a:pt x="8002" y="47131"/>
                  <a:pt x="8136" y="47198"/>
                  <a:pt x="8163" y="47251"/>
                </a:cubicBezTo>
                <a:cubicBezTo>
                  <a:pt x="8190" y="47318"/>
                  <a:pt x="8136" y="47546"/>
                  <a:pt x="7855" y="47880"/>
                </a:cubicBezTo>
                <a:cubicBezTo>
                  <a:pt x="7280" y="48549"/>
                  <a:pt x="6049" y="49312"/>
                  <a:pt x="4430" y="49606"/>
                </a:cubicBezTo>
                <a:cubicBezTo>
                  <a:pt x="4871" y="48750"/>
                  <a:pt x="5901" y="47198"/>
                  <a:pt x="7668" y="47144"/>
                </a:cubicBezTo>
                <a:cubicBezTo>
                  <a:pt x="7695" y="47144"/>
                  <a:pt x="7721" y="47131"/>
                  <a:pt x="7735" y="47131"/>
                </a:cubicBezTo>
                <a:close/>
                <a:moveTo>
                  <a:pt x="3533" y="1"/>
                </a:moveTo>
                <a:lnTo>
                  <a:pt x="3533" y="49727"/>
                </a:lnTo>
                <a:cubicBezTo>
                  <a:pt x="3348" y="49740"/>
                  <a:pt x="3160" y="49747"/>
                  <a:pt x="2969" y="49747"/>
                </a:cubicBezTo>
                <a:cubicBezTo>
                  <a:pt x="2188" y="49747"/>
                  <a:pt x="1350" y="49632"/>
                  <a:pt x="469" y="49352"/>
                </a:cubicBezTo>
                <a:cubicBezTo>
                  <a:pt x="438" y="49343"/>
                  <a:pt x="407" y="49338"/>
                  <a:pt x="376" y="49338"/>
                </a:cubicBezTo>
                <a:cubicBezTo>
                  <a:pt x="233" y="49338"/>
                  <a:pt x="98" y="49436"/>
                  <a:pt x="54" y="49580"/>
                </a:cubicBezTo>
                <a:cubicBezTo>
                  <a:pt x="0" y="49754"/>
                  <a:pt x="94" y="49941"/>
                  <a:pt x="268" y="49994"/>
                </a:cubicBezTo>
                <a:cubicBezTo>
                  <a:pt x="1218" y="50289"/>
                  <a:pt x="2114" y="50409"/>
                  <a:pt x="2958" y="50409"/>
                </a:cubicBezTo>
                <a:cubicBezTo>
                  <a:pt x="3225" y="50409"/>
                  <a:pt x="3479" y="50396"/>
                  <a:pt x="3734" y="50369"/>
                </a:cubicBezTo>
                <a:cubicBezTo>
                  <a:pt x="3760" y="50383"/>
                  <a:pt x="3787" y="50396"/>
                  <a:pt x="3814" y="50396"/>
                </a:cubicBezTo>
                <a:cubicBezTo>
                  <a:pt x="3836" y="50399"/>
                  <a:pt x="3858" y="50401"/>
                  <a:pt x="3880" y="50401"/>
                </a:cubicBezTo>
                <a:cubicBezTo>
                  <a:pt x="3950" y="50401"/>
                  <a:pt x="4017" y="50383"/>
                  <a:pt x="4068" y="50342"/>
                </a:cubicBezTo>
                <a:cubicBezTo>
                  <a:pt x="6102" y="50075"/>
                  <a:pt x="7654" y="49125"/>
                  <a:pt x="8364" y="48308"/>
                </a:cubicBezTo>
                <a:cubicBezTo>
                  <a:pt x="8792" y="47813"/>
                  <a:pt x="8939" y="47332"/>
                  <a:pt x="8765" y="46957"/>
                </a:cubicBezTo>
                <a:cubicBezTo>
                  <a:pt x="8650" y="46727"/>
                  <a:pt x="8390" y="46473"/>
                  <a:pt x="7751" y="46473"/>
                </a:cubicBezTo>
                <a:cubicBezTo>
                  <a:pt x="7720" y="46473"/>
                  <a:pt x="7688" y="46474"/>
                  <a:pt x="7654" y="46475"/>
                </a:cubicBezTo>
                <a:cubicBezTo>
                  <a:pt x="5928" y="46529"/>
                  <a:pt x="4831" y="47693"/>
                  <a:pt x="4202" y="48656"/>
                </a:cubicBezTo>
                <a:lnTo>
                  <a:pt x="420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126;p46">
            <a:extLst>
              <a:ext uri="{FF2B5EF4-FFF2-40B4-BE49-F238E27FC236}">
                <a16:creationId xmlns:a16="http://schemas.microsoft.com/office/drawing/2014/main" id="{A96EC64C-375A-BD0C-9AB3-D89EC571DAAF}"/>
              </a:ext>
            </a:extLst>
          </p:cNvPr>
          <p:cNvSpPr/>
          <p:nvPr/>
        </p:nvSpPr>
        <p:spPr>
          <a:xfrm>
            <a:off x="7051751" y="2688025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Manifests 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2129;p46">
            <a:extLst>
              <a:ext uri="{FF2B5EF4-FFF2-40B4-BE49-F238E27FC236}">
                <a16:creationId xmlns:a16="http://schemas.microsoft.com/office/drawing/2014/main" id="{D519F022-7B3F-1157-DC0C-51D771F3FE21}"/>
              </a:ext>
            </a:extLst>
          </p:cNvPr>
          <p:cNvSpPr/>
          <p:nvPr/>
        </p:nvSpPr>
        <p:spPr>
          <a:xfrm>
            <a:off x="7259501" y="2284417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130;p46">
            <a:extLst>
              <a:ext uri="{FF2B5EF4-FFF2-40B4-BE49-F238E27FC236}">
                <a16:creationId xmlns:a16="http://schemas.microsoft.com/office/drawing/2014/main" id="{19CF43A5-E8BD-61A2-A4AC-01E742595996}"/>
              </a:ext>
            </a:extLst>
          </p:cNvPr>
          <p:cNvSpPr txBox="1"/>
          <p:nvPr/>
        </p:nvSpPr>
        <p:spPr>
          <a:xfrm>
            <a:off x="7336001" y="2284425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Frontend K8S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9556982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B9DABE2C-FA31-277F-6C1C-A9A690836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5F9B9C-55BB-3ACE-A4FC-F63CBFF69994}"/>
              </a:ext>
            </a:extLst>
          </p:cNvPr>
          <p:cNvSpPr txBox="1"/>
          <p:nvPr/>
        </p:nvSpPr>
        <p:spPr>
          <a:xfrm>
            <a:off x="3345180" y="175260"/>
            <a:ext cx="35585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Config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4DE0A-1DF4-6E6F-4E81-0EF3B9D2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26" y="906023"/>
            <a:ext cx="6963747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5017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E9325993-ACF9-22BA-C5CC-37D48A872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9DF63B-B7E2-6B75-FF77-90890CAF23AE}"/>
              </a:ext>
            </a:extLst>
          </p:cNvPr>
          <p:cNvSpPr txBox="1"/>
          <p:nvPr/>
        </p:nvSpPr>
        <p:spPr>
          <a:xfrm>
            <a:off x="0" y="1752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Deployment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5BEFEB-83CF-620F-5463-1BD953B3C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03" y="796161"/>
            <a:ext cx="4955797" cy="4095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66D8F0-3FB7-0863-1BBD-6CEA38471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521" y="1489440"/>
            <a:ext cx="4115374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2742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39CDFE95-DAB7-6AA8-EDA2-40A416A63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00F08A-FCFE-5D63-0CAE-2DE3C7F9753A}"/>
              </a:ext>
            </a:extLst>
          </p:cNvPr>
          <p:cNvSpPr txBox="1"/>
          <p:nvPr/>
        </p:nvSpPr>
        <p:spPr>
          <a:xfrm>
            <a:off x="0" y="1752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HPA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527F2-5713-C08D-878F-A20C2F68E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9" y="675350"/>
            <a:ext cx="3580868" cy="4327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B00C7B-91FD-9F17-7638-08501419C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626" y="891795"/>
            <a:ext cx="3667909" cy="389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3449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367E4174-BC43-A47B-005B-7E36942BC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15B02D-6BAA-6014-F04D-A80E3AC5C559}"/>
              </a:ext>
            </a:extLst>
          </p:cNvPr>
          <p:cNvSpPr txBox="1"/>
          <p:nvPr/>
        </p:nvSpPr>
        <p:spPr>
          <a:xfrm>
            <a:off x="0" y="1752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724B3E-EB68-BA71-7732-013C78AC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58" y="773066"/>
            <a:ext cx="5645747" cy="408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5790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BB862C2D-B690-98CF-CF6C-01DDD27CB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DBF88857-4814-575D-CC91-29D88373E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Intro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BF0B0F34-68E5-41CB-3D71-1376525C74C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42018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205C30A3-6925-10D1-C919-3625D504E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5885B-6936-564A-1370-6AEFA7CCC9DD}"/>
              </a:ext>
            </a:extLst>
          </p:cNvPr>
          <p:cNvSpPr txBox="1"/>
          <p:nvPr/>
        </p:nvSpPr>
        <p:spPr>
          <a:xfrm>
            <a:off x="0" y="17526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/>
              <a:t>Kustomization</a:t>
            </a:r>
            <a:endParaRPr lang="en-US" sz="3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DB63C-7283-E8F3-AEC9-EEF9A841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796" y="938151"/>
            <a:ext cx="3808408" cy="38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2096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34934191-C633-D148-0D3D-5480DA22C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4901CB11-8F30-7516-9E0C-6144F6BAF8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Pipeline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B7A96847-1D5D-931F-72CE-FDD31595573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18845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072F0642-CE65-8D67-A2C1-7EC08C88B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769708C0-5875-F34B-4D8F-821D1E692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Gitlab, Our stages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r="7361" b="5749"/>
          <a:stretch/>
        </p:blipFill>
        <p:spPr>
          <a:xfrm>
            <a:off x="917337" y="787896"/>
            <a:ext cx="7537926" cy="411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4841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>
          <a:extLst>
            <a:ext uri="{FF2B5EF4-FFF2-40B4-BE49-F238E27FC236}">
              <a16:creationId xmlns:a16="http://schemas.microsoft.com/office/drawing/2014/main" id="{AE5A84CA-31B0-4FB4-0E61-141042775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37">
            <a:extLst>
              <a:ext uri="{FF2B5EF4-FFF2-40B4-BE49-F238E27FC236}">
                <a16:creationId xmlns:a16="http://schemas.microsoft.com/office/drawing/2014/main" id="{9A73B4B0-9118-EDBA-A306-9B1CEB43C0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85707" y="396200"/>
            <a:ext cx="2111780" cy="794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Fira Sans Extra Condensed Medium"/>
              </a:rPr>
              <a:t>DevSecOps</a:t>
            </a:r>
            <a:endParaRPr sz="2400" dirty="0">
              <a:solidFill>
                <a:schemeClr val="dk1"/>
              </a:solidFill>
              <a:latin typeface="Fira Sans Extra Condensed Medium"/>
            </a:endParaRPr>
          </a:p>
        </p:txBody>
      </p:sp>
      <p:sp>
        <p:nvSpPr>
          <p:cNvPr id="1691" name="Google Shape;1691;p37">
            <a:extLst>
              <a:ext uri="{FF2B5EF4-FFF2-40B4-BE49-F238E27FC236}">
                <a16:creationId xmlns:a16="http://schemas.microsoft.com/office/drawing/2014/main" id="{3D15F99F-DB46-BCBA-61D7-E97309F94E48}"/>
              </a:ext>
            </a:extLst>
          </p:cNvPr>
          <p:cNvSpPr/>
          <p:nvPr/>
        </p:nvSpPr>
        <p:spPr>
          <a:xfrm>
            <a:off x="7326437" y="2751800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2" name="Google Shape;1692;p37">
            <a:extLst>
              <a:ext uri="{FF2B5EF4-FFF2-40B4-BE49-F238E27FC236}">
                <a16:creationId xmlns:a16="http://schemas.microsoft.com/office/drawing/2014/main" id="{220764AC-502B-8B02-8C91-53FB7DDD8F7A}"/>
              </a:ext>
            </a:extLst>
          </p:cNvPr>
          <p:cNvSpPr/>
          <p:nvPr/>
        </p:nvSpPr>
        <p:spPr>
          <a:xfrm>
            <a:off x="2357938" y="2751800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0" y="2445"/>
                  <a:pt x="0" y="5455"/>
                </a:cubicBezTo>
                <a:cubicBezTo>
                  <a:pt x="0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3" name="Google Shape;1693;p37">
            <a:extLst>
              <a:ext uri="{FF2B5EF4-FFF2-40B4-BE49-F238E27FC236}">
                <a16:creationId xmlns:a16="http://schemas.microsoft.com/office/drawing/2014/main" id="{1DFB619E-7B5B-26E0-C2A6-A4FA800D0FB3}"/>
              </a:ext>
            </a:extLst>
          </p:cNvPr>
          <p:cNvSpPr/>
          <p:nvPr/>
        </p:nvSpPr>
        <p:spPr>
          <a:xfrm>
            <a:off x="691538" y="2751800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55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55" y="10925"/>
                </a:cubicBezTo>
                <a:lnTo>
                  <a:pt x="16239" y="10925"/>
                </a:lnTo>
                <a:cubicBezTo>
                  <a:pt x="16239" y="10925"/>
                  <a:pt x="11710" y="0"/>
                  <a:pt x="5455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4" name="Google Shape;1694;p37">
            <a:extLst>
              <a:ext uri="{FF2B5EF4-FFF2-40B4-BE49-F238E27FC236}">
                <a16:creationId xmlns:a16="http://schemas.microsoft.com/office/drawing/2014/main" id="{954B1F4B-F985-7C0E-5CBC-C8BCC6A0F876}"/>
              </a:ext>
            </a:extLst>
          </p:cNvPr>
          <p:cNvSpPr/>
          <p:nvPr/>
        </p:nvSpPr>
        <p:spPr>
          <a:xfrm>
            <a:off x="5670288" y="2751800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5" name="Google Shape;1695;p37">
            <a:extLst>
              <a:ext uri="{FF2B5EF4-FFF2-40B4-BE49-F238E27FC236}">
                <a16:creationId xmlns:a16="http://schemas.microsoft.com/office/drawing/2014/main" id="{99D34757-51FE-2492-C265-EA9A614C2A06}"/>
              </a:ext>
            </a:extLst>
          </p:cNvPr>
          <p:cNvSpPr/>
          <p:nvPr/>
        </p:nvSpPr>
        <p:spPr>
          <a:xfrm>
            <a:off x="4014113" y="2751800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40" y="10925"/>
                </a:lnTo>
                <a:cubicBezTo>
                  <a:pt x="16240" y="10925"/>
                  <a:pt x="11710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6" name="Google Shape;1696;p37">
            <a:extLst>
              <a:ext uri="{FF2B5EF4-FFF2-40B4-BE49-F238E27FC236}">
                <a16:creationId xmlns:a16="http://schemas.microsoft.com/office/drawing/2014/main" id="{3EBE4B0B-1190-580F-0EC4-69DF24B1AEA4}"/>
              </a:ext>
            </a:extLst>
          </p:cNvPr>
          <p:cNvSpPr/>
          <p:nvPr/>
        </p:nvSpPr>
        <p:spPr>
          <a:xfrm>
            <a:off x="3379988" y="1053600"/>
            <a:ext cx="2344125" cy="1040800"/>
          </a:xfrm>
          <a:custGeom>
            <a:avLst/>
            <a:gdLst/>
            <a:ahLst/>
            <a:cxnLst/>
            <a:rect l="l" t="t" r="r" b="b"/>
            <a:pathLst>
              <a:path w="93765" h="41632" extrusionOk="0">
                <a:moveTo>
                  <a:pt x="48497" y="0"/>
                </a:moveTo>
                <a:cubicBezTo>
                  <a:pt x="39187" y="0"/>
                  <a:pt x="31647" y="7540"/>
                  <a:pt x="31647" y="16850"/>
                </a:cubicBezTo>
                <a:cubicBezTo>
                  <a:pt x="31647" y="18700"/>
                  <a:pt x="31945" y="20487"/>
                  <a:pt x="32509" y="22148"/>
                </a:cubicBezTo>
                <a:cubicBezTo>
                  <a:pt x="26851" y="22728"/>
                  <a:pt x="22039" y="26098"/>
                  <a:pt x="19437" y="30847"/>
                </a:cubicBezTo>
                <a:cubicBezTo>
                  <a:pt x="17415" y="29092"/>
                  <a:pt x="14876" y="28057"/>
                  <a:pt x="12133" y="28057"/>
                </a:cubicBezTo>
                <a:cubicBezTo>
                  <a:pt x="5518" y="28057"/>
                  <a:pt x="126" y="34108"/>
                  <a:pt x="1" y="41631"/>
                </a:cubicBezTo>
                <a:lnTo>
                  <a:pt x="93764" y="41631"/>
                </a:lnTo>
                <a:cubicBezTo>
                  <a:pt x="93670" y="36616"/>
                  <a:pt x="91241" y="32242"/>
                  <a:pt x="87667" y="29907"/>
                </a:cubicBezTo>
                <a:cubicBezTo>
                  <a:pt x="87322" y="22634"/>
                  <a:pt x="81319" y="16850"/>
                  <a:pt x="73952" y="16850"/>
                </a:cubicBezTo>
                <a:cubicBezTo>
                  <a:pt x="70535" y="16850"/>
                  <a:pt x="67416" y="18089"/>
                  <a:pt x="65018" y="20158"/>
                </a:cubicBezTo>
                <a:cubicBezTo>
                  <a:pt x="65222" y="19092"/>
                  <a:pt x="65347" y="17979"/>
                  <a:pt x="65347" y="16850"/>
                </a:cubicBezTo>
                <a:cubicBezTo>
                  <a:pt x="65347" y="7540"/>
                  <a:pt x="57792" y="0"/>
                  <a:pt x="48497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7" name="Google Shape;1697;p37">
            <a:extLst>
              <a:ext uri="{FF2B5EF4-FFF2-40B4-BE49-F238E27FC236}">
                <a16:creationId xmlns:a16="http://schemas.microsoft.com/office/drawing/2014/main" id="{7FC2ED51-8002-3B03-D81A-3BA74630D145}"/>
              </a:ext>
            </a:extLst>
          </p:cNvPr>
          <p:cNvSpPr/>
          <p:nvPr/>
        </p:nvSpPr>
        <p:spPr>
          <a:xfrm rot="5400000">
            <a:off x="2027992" y="1194166"/>
            <a:ext cx="636937" cy="2451754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8" name="Google Shape;1698;p37">
            <a:extLst>
              <a:ext uri="{FF2B5EF4-FFF2-40B4-BE49-F238E27FC236}">
                <a16:creationId xmlns:a16="http://schemas.microsoft.com/office/drawing/2014/main" id="{772E7019-545F-3443-86E6-26F7E2FBCDF9}"/>
              </a:ext>
            </a:extLst>
          </p:cNvPr>
          <p:cNvSpPr/>
          <p:nvPr/>
        </p:nvSpPr>
        <p:spPr>
          <a:xfrm rot="5400000">
            <a:off x="5082115" y="1763797"/>
            <a:ext cx="629894" cy="1302200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9" name="Google Shape;1699;p37">
            <a:extLst>
              <a:ext uri="{FF2B5EF4-FFF2-40B4-BE49-F238E27FC236}">
                <a16:creationId xmlns:a16="http://schemas.microsoft.com/office/drawing/2014/main" id="{E6A51BB1-7625-57AD-B90B-771301FB2B25}"/>
              </a:ext>
            </a:extLst>
          </p:cNvPr>
          <p:cNvSpPr/>
          <p:nvPr/>
        </p:nvSpPr>
        <p:spPr>
          <a:xfrm rot="5400000">
            <a:off x="6232905" y="1249332"/>
            <a:ext cx="647690" cy="2335626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0" name="Google Shape;1700;p37">
            <a:extLst>
              <a:ext uri="{FF2B5EF4-FFF2-40B4-BE49-F238E27FC236}">
                <a16:creationId xmlns:a16="http://schemas.microsoft.com/office/drawing/2014/main" id="{6F804927-4F90-0D97-1EBE-4E14D13305DD}"/>
              </a:ext>
            </a:extLst>
          </p:cNvPr>
          <p:cNvSpPr/>
          <p:nvPr/>
        </p:nvSpPr>
        <p:spPr>
          <a:xfrm rot="5400000">
            <a:off x="3019562" y="1803181"/>
            <a:ext cx="644231" cy="1216520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1" name="Google Shape;1701;p37">
            <a:extLst>
              <a:ext uri="{FF2B5EF4-FFF2-40B4-BE49-F238E27FC236}">
                <a16:creationId xmlns:a16="http://schemas.microsoft.com/office/drawing/2014/main" id="{3838C6BB-06CC-7F90-95F2-E5A07C2D1101}"/>
              </a:ext>
            </a:extLst>
          </p:cNvPr>
          <p:cNvSpPr/>
          <p:nvPr/>
        </p:nvSpPr>
        <p:spPr>
          <a:xfrm rot="5400000">
            <a:off x="4090534" y="2408340"/>
            <a:ext cx="637251" cy="20434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2" name="Google Shape;1702;p37">
            <a:extLst>
              <a:ext uri="{FF2B5EF4-FFF2-40B4-BE49-F238E27FC236}">
                <a16:creationId xmlns:a16="http://schemas.microsoft.com/office/drawing/2014/main" id="{E4DF8B9F-7E89-FCF0-8435-6064F1D73297}"/>
              </a:ext>
            </a:extLst>
          </p:cNvPr>
          <p:cNvSpPr txBox="1"/>
          <p:nvPr/>
        </p:nvSpPr>
        <p:spPr>
          <a:xfrm>
            <a:off x="7319513" y="4032476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Known JS </a:t>
            </a:r>
            <a:r>
              <a:rPr lang="en-US" sz="1200" dirty="0"/>
              <a:t>vulnerabilities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3" name="Google Shape;1703;p37">
            <a:extLst>
              <a:ext uri="{FF2B5EF4-FFF2-40B4-BE49-F238E27FC236}">
                <a16:creationId xmlns:a16="http://schemas.microsoft.com/office/drawing/2014/main" id="{F25A8DCF-A125-B4CB-D9FC-2D1C3E5D214D}"/>
              </a:ext>
            </a:extLst>
          </p:cNvPr>
          <p:cNvSpPr txBox="1"/>
          <p:nvPr/>
        </p:nvSpPr>
        <p:spPr>
          <a:xfrm>
            <a:off x="4002363" y="4032475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Search for secrets in code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37">
            <a:extLst>
              <a:ext uri="{FF2B5EF4-FFF2-40B4-BE49-F238E27FC236}">
                <a16:creationId xmlns:a16="http://schemas.microsoft.com/office/drawing/2014/main" id="{2CC99C3F-FCBF-2212-738E-763270FED3A5}"/>
              </a:ext>
            </a:extLst>
          </p:cNvPr>
          <p:cNvSpPr txBox="1"/>
          <p:nvPr/>
        </p:nvSpPr>
        <p:spPr>
          <a:xfrm>
            <a:off x="5660938" y="4032475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JS security scan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5" name="Google Shape;1705;p37">
            <a:extLst>
              <a:ext uri="{FF2B5EF4-FFF2-40B4-BE49-F238E27FC236}">
                <a16:creationId xmlns:a16="http://schemas.microsoft.com/office/drawing/2014/main" id="{1FAAD28A-5760-B1C9-F166-F82F8910A41E}"/>
              </a:ext>
            </a:extLst>
          </p:cNvPr>
          <p:cNvSpPr txBox="1"/>
          <p:nvPr/>
        </p:nvSpPr>
        <p:spPr>
          <a:xfrm>
            <a:off x="2341438" y="4032475"/>
            <a:ext cx="1224900" cy="77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Static application security testing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6" name="Google Shape;1706;p37">
            <a:extLst>
              <a:ext uri="{FF2B5EF4-FFF2-40B4-BE49-F238E27FC236}">
                <a16:creationId xmlns:a16="http://schemas.microsoft.com/office/drawing/2014/main" id="{0BA2EDD9-A87C-B408-959D-CDA768E0CB80}"/>
              </a:ext>
            </a:extLst>
          </p:cNvPr>
          <p:cNvSpPr txBox="1"/>
          <p:nvPr/>
        </p:nvSpPr>
        <p:spPr>
          <a:xfrm>
            <a:off x="599588" y="4032476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Image scanning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07" name="Google Shape;1707;p37">
            <a:extLst>
              <a:ext uri="{FF2B5EF4-FFF2-40B4-BE49-F238E27FC236}">
                <a16:creationId xmlns:a16="http://schemas.microsoft.com/office/drawing/2014/main" id="{7A44B414-27D5-42BA-0ED2-8B6378D5A3FD}"/>
              </a:ext>
            </a:extLst>
          </p:cNvPr>
          <p:cNvGrpSpPr/>
          <p:nvPr/>
        </p:nvGrpSpPr>
        <p:grpSpPr>
          <a:xfrm>
            <a:off x="931148" y="2896601"/>
            <a:ext cx="335365" cy="330466"/>
            <a:chOff x="-64774725" y="1916550"/>
            <a:chExt cx="319000" cy="314400"/>
          </a:xfrm>
        </p:grpSpPr>
        <p:sp>
          <p:nvSpPr>
            <p:cNvPr id="1708" name="Google Shape;1708;p37">
              <a:extLst>
                <a:ext uri="{FF2B5EF4-FFF2-40B4-BE49-F238E27FC236}">
                  <a16:creationId xmlns:a16="http://schemas.microsoft.com/office/drawing/2014/main" id="{59328E46-0AF0-7F1B-C742-CA51C23EACF1}"/>
                </a:ext>
              </a:extLst>
            </p:cNvPr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7">
              <a:extLst>
                <a:ext uri="{FF2B5EF4-FFF2-40B4-BE49-F238E27FC236}">
                  <a16:creationId xmlns:a16="http://schemas.microsoft.com/office/drawing/2014/main" id="{F4F15AA6-2BDA-B6D2-7B1A-59AE7BDA3C87}"/>
                </a:ext>
              </a:extLst>
            </p:cNvPr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0" name="Google Shape;1710;p37">
            <a:extLst>
              <a:ext uri="{FF2B5EF4-FFF2-40B4-BE49-F238E27FC236}">
                <a16:creationId xmlns:a16="http://schemas.microsoft.com/office/drawing/2014/main" id="{E1B23A43-41E0-E2A8-C397-8AEE306AA8FD}"/>
              </a:ext>
            </a:extLst>
          </p:cNvPr>
          <p:cNvGrpSpPr/>
          <p:nvPr/>
        </p:nvGrpSpPr>
        <p:grpSpPr>
          <a:xfrm>
            <a:off x="2634182" y="2895536"/>
            <a:ext cx="345299" cy="332621"/>
            <a:chOff x="-63665750" y="1914325"/>
            <a:chExt cx="328450" cy="316450"/>
          </a:xfrm>
        </p:grpSpPr>
        <p:sp>
          <p:nvSpPr>
            <p:cNvPr id="1711" name="Google Shape;1711;p37">
              <a:extLst>
                <a:ext uri="{FF2B5EF4-FFF2-40B4-BE49-F238E27FC236}">
                  <a16:creationId xmlns:a16="http://schemas.microsoft.com/office/drawing/2014/main" id="{E0E026A6-035D-CC9F-9AE4-E98C6BF09093}"/>
                </a:ext>
              </a:extLst>
            </p:cNvPr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7">
              <a:extLst>
                <a:ext uri="{FF2B5EF4-FFF2-40B4-BE49-F238E27FC236}">
                  <a16:creationId xmlns:a16="http://schemas.microsoft.com/office/drawing/2014/main" id="{62337CF5-E429-270B-1487-19BC6BADA1E8}"/>
                </a:ext>
              </a:extLst>
            </p:cNvPr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3" name="Google Shape;1713;p37">
            <a:extLst>
              <a:ext uri="{FF2B5EF4-FFF2-40B4-BE49-F238E27FC236}">
                <a16:creationId xmlns:a16="http://schemas.microsoft.com/office/drawing/2014/main" id="{73A72EC6-50D8-FF54-0F8C-6C49ADE8604E}"/>
              </a:ext>
            </a:extLst>
          </p:cNvPr>
          <p:cNvGrpSpPr/>
          <p:nvPr/>
        </p:nvGrpSpPr>
        <p:grpSpPr>
          <a:xfrm>
            <a:off x="4270951" y="2886369"/>
            <a:ext cx="320165" cy="317502"/>
            <a:chOff x="2139425" y="2682250"/>
            <a:chExt cx="298550" cy="296150"/>
          </a:xfrm>
        </p:grpSpPr>
        <p:sp>
          <p:nvSpPr>
            <p:cNvPr id="1714" name="Google Shape;1714;p37">
              <a:extLst>
                <a:ext uri="{FF2B5EF4-FFF2-40B4-BE49-F238E27FC236}">
                  <a16:creationId xmlns:a16="http://schemas.microsoft.com/office/drawing/2014/main" id="{5AF213FA-2E4A-948C-128D-632BD2F8FC59}"/>
                </a:ext>
              </a:extLst>
            </p:cNvPr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7">
              <a:extLst>
                <a:ext uri="{FF2B5EF4-FFF2-40B4-BE49-F238E27FC236}">
                  <a16:creationId xmlns:a16="http://schemas.microsoft.com/office/drawing/2014/main" id="{1A080705-DBA1-856F-9EFF-8439B7B78242}"/>
                </a:ext>
              </a:extLst>
            </p:cNvPr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7">
              <a:extLst>
                <a:ext uri="{FF2B5EF4-FFF2-40B4-BE49-F238E27FC236}">
                  <a16:creationId xmlns:a16="http://schemas.microsoft.com/office/drawing/2014/main" id="{EE39A6AD-4ADF-DC58-366D-C74623EA420F}"/>
                </a:ext>
              </a:extLst>
            </p:cNvPr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7">
              <a:extLst>
                <a:ext uri="{FF2B5EF4-FFF2-40B4-BE49-F238E27FC236}">
                  <a16:creationId xmlns:a16="http://schemas.microsoft.com/office/drawing/2014/main" id="{5F22A955-9C20-FB64-C2E9-FB768AEC0E9D}"/>
                </a:ext>
              </a:extLst>
            </p:cNvPr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37">
            <a:extLst>
              <a:ext uri="{FF2B5EF4-FFF2-40B4-BE49-F238E27FC236}">
                <a16:creationId xmlns:a16="http://schemas.microsoft.com/office/drawing/2014/main" id="{FBEF4FCC-139F-99F4-E122-25EAA6E0D23A}"/>
              </a:ext>
            </a:extLst>
          </p:cNvPr>
          <p:cNvGrpSpPr/>
          <p:nvPr/>
        </p:nvGrpSpPr>
        <p:grpSpPr>
          <a:xfrm>
            <a:off x="5942526" y="2907111"/>
            <a:ext cx="310343" cy="309462"/>
            <a:chOff x="-937025" y="2064750"/>
            <a:chExt cx="292225" cy="291450"/>
          </a:xfrm>
        </p:grpSpPr>
        <p:sp>
          <p:nvSpPr>
            <p:cNvPr id="1719" name="Google Shape;1719;p37">
              <a:extLst>
                <a:ext uri="{FF2B5EF4-FFF2-40B4-BE49-F238E27FC236}">
                  <a16:creationId xmlns:a16="http://schemas.microsoft.com/office/drawing/2014/main" id="{534D60C7-498B-4D25-D5CF-F28C7021A630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7">
              <a:extLst>
                <a:ext uri="{FF2B5EF4-FFF2-40B4-BE49-F238E27FC236}">
                  <a16:creationId xmlns:a16="http://schemas.microsoft.com/office/drawing/2014/main" id="{D5EE9ED6-01B0-659A-D569-9755247E9D0B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7">
              <a:extLst>
                <a:ext uri="{FF2B5EF4-FFF2-40B4-BE49-F238E27FC236}">
                  <a16:creationId xmlns:a16="http://schemas.microsoft.com/office/drawing/2014/main" id="{FCC17886-23A2-2877-7556-2FEEB2CDA9A2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22" name="Google Shape;1722;p37">
            <a:extLst>
              <a:ext uri="{FF2B5EF4-FFF2-40B4-BE49-F238E27FC236}">
                <a16:creationId xmlns:a16="http://schemas.microsoft.com/office/drawing/2014/main" id="{0A9E05D0-666C-6DF6-92B0-3FFA3A201D95}"/>
              </a:ext>
            </a:extLst>
          </p:cNvPr>
          <p:cNvSpPr/>
          <p:nvPr/>
        </p:nvSpPr>
        <p:spPr>
          <a:xfrm>
            <a:off x="7604286" y="2895995"/>
            <a:ext cx="335368" cy="33170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3" name="Google Shape;1723;p37">
            <a:extLst>
              <a:ext uri="{FF2B5EF4-FFF2-40B4-BE49-F238E27FC236}">
                <a16:creationId xmlns:a16="http://schemas.microsoft.com/office/drawing/2014/main" id="{7519D96B-E0B5-8989-0773-05E53CCAF646}"/>
              </a:ext>
            </a:extLst>
          </p:cNvPr>
          <p:cNvSpPr/>
          <p:nvPr/>
        </p:nvSpPr>
        <p:spPr>
          <a:xfrm>
            <a:off x="2357925" y="3557561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4" name="Google Shape;1724;p37">
            <a:extLst>
              <a:ext uri="{FF2B5EF4-FFF2-40B4-BE49-F238E27FC236}">
                <a16:creationId xmlns:a16="http://schemas.microsoft.com/office/drawing/2014/main" id="{D07CA074-CA1B-976E-6A78-E6CFCDB1501B}"/>
              </a:ext>
            </a:extLst>
          </p:cNvPr>
          <p:cNvSpPr/>
          <p:nvPr/>
        </p:nvSpPr>
        <p:spPr>
          <a:xfrm>
            <a:off x="630187" y="3557561"/>
            <a:ext cx="11637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5" name="Google Shape;1725;p37">
            <a:extLst>
              <a:ext uri="{FF2B5EF4-FFF2-40B4-BE49-F238E27FC236}">
                <a16:creationId xmlns:a16="http://schemas.microsoft.com/office/drawing/2014/main" id="{8A13CCC2-2D2A-4570-764E-CF35B3861774}"/>
              </a:ext>
            </a:extLst>
          </p:cNvPr>
          <p:cNvSpPr/>
          <p:nvPr/>
        </p:nvSpPr>
        <p:spPr>
          <a:xfrm>
            <a:off x="4014100" y="3557561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6" name="Google Shape;1726;p37">
            <a:extLst>
              <a:ext uri="{FF2B5EF4-FFF2-40B4-BE49-F238E27FC236}">
                <a16:creationId xmlns:a16="http://schemas.microsoft.com/office/drawing/2014/main" id="{68F9A907-76B5-4BB2-892A-1CBC1BDBC969}"/>
              </a:ext>
            </a:extLst>
          </p:cNvPr>
          <p:cNvSpPr/>
          <p:nvPr/>
        </p:nvSpPr>
        <p:spPr>
          <a:xfrm>
            <a:off x="5670288" y="3557561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7" name="Google Shape;1727;p37">
            <a:extLst>
              <a:ext uri="{FF2B5EF4-FFF2-40B4-BE49-F238E27FC236}">
                <a16:creationId xmlns:a16="http://schemas.microsoft.com/office/drawing/2014/main" id="{946BE7DA-ADD1-A186-7242-7E151F63176A}"/>
              </a:ext>
            </a:extLst>
          </p:cNvPr>
          <p:cNvSpPr/>
          <p:nvPr/>
        </p:nvSpPr>
        <p:spPr>
          <a:xfrm>
            <a:off x="7326463" y="3557561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8" name="Google Shape;1728;p37">
            <a:extLst>
              <a:ext uri="{FF2B5EF4-FFF2-40B4-BE49-F238E27FC236}">
                <a16:creationId xmlns:a16="http://schemas.microsoft.com/office/drawing/2014/main" id="{2FE2E2F0-2DF0-8DC6-856C-EE77D7422C01}"/>
              </a:ext>
            </a:extLst>
          </p:cNvPr>
          <p:cNvSpPr txBox="1"/>
          <p:nvPr/>
        </p:nvSpPr>
        <p:spPr>
          <a:xfrm>
            <a:off x="715337" y="3549611"/>
            <a:ext cx="107302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Trivy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9" name="Google Shape;1729;p37">
            <a:extLst>
              <a:ext uri="{FF2B5EF4-FFF2-40B4-BE49-F238E27FC236}">
                <a16:creationId xmlns:a16="http://schemas.microsoft.com/office/drawing/2014/main" id="{04A36CEB-994D-4941-1403-A362F169A42D}"/>
              </a:ext>
            </a:extLst>
          </p:cNvPr>
          <p:cNvSpPr txBox="1"/>
          <p:nvPr/>
        </p:nvSpPr>
        <p:spPr>
          <a:xfrm>
            <a:off x="2475963" y="3549611"/>
            <a:ext cx="8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semgrep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0" name="Google Shape;1730;p37">
            <a:extLst>
              <a:ext uri="{FF2B5EF4-FFF2-40B4-BE49-F238E27FC236}">
                <a16:creationId xmlns:a16="http://schemas.microsoft.com/office/drawing/2014/main" id="{7817C6D1-4594-048C-92A8-0F666FBF0635}"/>
              </a:ext>
            </a:extLst>
          </p:cNvPr>
          <p:cNvSpPr txBox="1"/>
          <p:nvPr/>
        </p:nvSpPr>
        <p:spPr>
          <a:xfrm>
            <a:off x="5724114" y="3549611"/>
            <a:ext cx="104837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NJSScan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1" name="Google Shape;1731;p37">
            <a:extLst>
              <a:ext uri="{FF2B5EF4-FFF2-40B4-BE49-F238E27FC236}">
                <a16:creationId xmlns:a16="http://schemas.microsoft.com/office/drawing/2014/main" id="{95625E4F-A4BF-8457-E7B3-5D6B9A981129}"/>
              </a:ext>
            </a:extLst>
          </p:cNvPr>
          <p:cNvSpPr txBox="1"/>
          <p:nvPr/>
        </p:nvSpPr>
        <p:spPr>
          <a:xfrm>
            <a:off x="4116588" y="3549611"/>
            <a:ext cx="8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Gitleaks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2" name="Google Shape;1732;p37">
            <a:extLst>
              <a:ext uri="{FF2B5EF4-FFF2-40B4-BE49-F238E27FC236}">
                <a16:creationId xmlns:a16="http://schemas.microsoft.com/office/drawing/2014/main" id="{60C39912-F538-F4B6-3983-A127A9C1A13A}"/>
              </a:ext>
            </a:extLst>
          </p:cNvPr>
          <p:cNvSpPr txBox="1"/>
          <p:nvPr/>
        </p:nvSpPr>
        <p:spPr>
          <a:xfrm>
            <a:off x="7428963" y="3549611"/>
            <a:ext cx="8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Retire.js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3" name="Google Shape;1733;p37">
            <a:extLst>
              <a:ext uri="{FF2B5EF4-FFF2-40B4-BE49-F238E27FC236}">
                <a16:creationId xmlns:a16="http://schemas.microsoft.com/office/drawing/2014/main" id="{C154086D-0312-7E64-3C5B-8DED5D744670}"/>
              </a:ext>
            </a:extLst>
          </p:cNvPr>
          <p:cNvSpPr txBox="1"/>
          <p:nvPr/>
        </p:nvSpPr>
        <p:spPr>
          <a:xfrm>
            <a:off x="4116589" y="1378025"/>
            <a:ext cx="9311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Security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027858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>
          <a:extLst>
            <a:ext uri="{FF2B5EF4-FFF2-40B4-BE49-F238E27FC236}">
              <a16:creationId xmlns:a16="http://schemas.microsoft.com/office/drawing/2014/main" id="{5EFB00AA-7CDA-4B9C-16CC-8834557EF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7">
            <a:extLst>
              <a:ext uri="{FF2B5EF4-FFF2-40B4-BE49-F238E27FC236}">
                <a16:creationId xmlns:a16="http://schemas.microsoft.com/office/drawing/2014/main" id="{D470B696-6D86-1A5C-7AFA-7071C7C92BAB}"/>
              </a:ext>
            </a:extLst>
          </p:cNvPr>
          <p:cNvSpPr/>
          <p:nvPr/>
        </p:nvSpPr>
        <p:spPr>
          <a:xfrm>
            <a:off x="6776310" y="2736931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4" name="Google Shape;1694;p37">
            <a:extLst>
              <a:ext uri="{FF2B5EF4-FFF2-40B4-BE49-F238E27FC236}">
                <a16:creationId xmlns:a16="http://schemas.microsoft.com/office/drawing/2014/main" id="{70644CEA-3421-8258-35CA-45549D6A7B14}"/>
              </a:ext>
            </a:extLst>
          </p:cNvPr>
          <p:cNvSpPr/>
          <p:nvPr/>
        </p:nvSpPr>
        <p:spPr>
          <a:xfrm>
            <a:off x="4629747" y="2736931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5" name="Google Shape;1695;p37">
            <a:extLst>
              <a:ext uri="{FF2B5EF4-FFF2-40B4-BE49-F238E27FC236}">
                <a16:creationId xmlns:a16="http://schemas.microsoft.com/office/drawing/2014/main" id="{8549E74F-2CF0-B58F-62FD-318DF07BEF08}"/>
              </a:ext>
            </a:extLst>
          </p:cNvPr>
          <p:cNvSpPr/>
          <p:nvPr/>
        </p:nvSpPr>
        <p:spPr>
          <a:xfrm>
            <a:off x="2582527" y="2714975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40" y="10925"/>
                </a:lnTo>
                <a:cubicBezTo>
                  <a:pt x="16240" y="10925"/>
                  <a:pt x="11710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6" name="Google Shape;1696;p37">
            <a:extLst>
              <a:ext uri="{FF2B5EF4-FFF2-40B4-BE49-F238E27FC236}">
                <a16:creationId xmlns:a16="http://schemas.microsoft.com/office/drawing/2014/main" id="{C6293FB7-6E43-3CA5-3188-18E20D4EAB90}"/>
              </a:ext>
            </a:extLst>
          </p:cNvPr>
          <p:cNvSpPr/>
          <p:nvPr/>
        </p:nvSpPr>
        <p:spPr>
          <a:xfrm>
            <a:off x="2829861" y="1038731"/>
            <a:ext cx="2344125" cy="1040800"/>
          </a:xfrm>
          <a:custGeom>
            <a:avLst/>
            <a:gdLst/>
            <a:ahLst/>
            <a:cxnLst/>
            <a:rect l="l" t="t" r="r" b="b"/>
            <a:pathLst>
              <a:path w="93765" h="41632" extrusionOk="0">
                <a:moveTo>
                  <a:pt x="48497" y="0"/>
                </a:moveTo>
                <a:cubicBezTo>
                  <a:pt x="39187" y="0"/>
                  <a:pt x="31647" y="7540"/>
                  <a:pt x="31647" y="16850"/>
                </a:cubicBezTo>
                <a:cubicBezTo>
                  <a:pt x="31647" y="18700"/>
                  <a:pt x="31945" y="20487"/>
                  <a:pt x="32509" y="22148"/>
                </a:cubicBezTo>
                <a:cubicBezTo>
                  <a:pt x="26851" y="22728"/>
                  <a:pt x="22039" y="26098"/>
                  <a:pt x="19437" y="30847"/>
                </a:cubicBezTo>
                <a:cubicBezTo>
                  <a:pt x="17415" y="29092"/>
                  <a:pt x="14876" y="28057"/>
                  <a:pt x="12133" y="28057"/>
                </a:cubicBezTo>
                <a:cubicBezTo>
                  <a:pt x="5518" y="28057"/>
                  <a:pt x="126" y="34108"/>
                  <a:pt x="1" y="41631"/>
                </a:cubicBezTo>
                <a:lnTo>
                  <a:pt x="93764" y="41631"/>
                </a:lnTo>
                <a:cubicBezTo>
                  <a:pt x="93670" y="36616"/>
                  <a:pt x="91241" y="32242"/>
                  <a:pt x="87667" y="29907"/>
                </a:cubicBezTo>
                <a:cubicBezTo>
                  <a:pt x="87322" y="22634"/>
                  <a:pt x="81319" y="16850"/>
                  <a:pt x="73952" y="16850"/>
                </a:cubicBezTo>
                <a:cubicBezTo>
                  <a:pt x="70535" y="16850"/>
                  <a:pt x="67416" y="18089"/>
                  <a:pt x="65018" y="20158"/>
                </a:cubicBezTo>
                <a:cubicBezTo>
                  <a:pt x="65222" y="19092"/>
                  <a:pt x="65347" y="17979"/>
                  <a:pt x="65347" y="16850"/>
                </a:cubicBezTo>
                <a:cubicBezTo>
                  <a:pt x="65347" y="7540"/>
                  <a:pt x="57792" y="0"/>
                  <a:pt x="48497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8" name="Google Shape;1698;p37">
            <a:extLst>
              <a:ext uri="{FF2B5EF4-FFF2-40B4-BE49-F238E27FC236}">
                <a16:creationId xmlns:a16="http://schemas.microsoft.com/office/drawing/2014/main" id="{C06D3DC4-9D93-AB77-8450-9E68755B8C5E}"/>
              </a:ext>
            </a:extLst>
          </p:cNvPr>
          <p:cNvSpPr/>
          <p:nvPr/>
        </p:nvSpPr>
        <p:spPr>
          <a:xfrm rot="5400000">
            <a:off x="4041574" y="1748928"/>
            <a:ext cx="629894" cy="1302200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9" name="Google Shape;1699;p37">
            <a:extLst>
              <a:ext uri="{FF2B5EF4-FFF2-40B4-BE49-F238E27FC236}">
                <a16:creationId xmlns:a16="http://schemas.microsoft.com/office/drawing/2014/main" id="{89638881-55B6-4122-6BD6-31F16D57D35A}"/>
              </a:ext>
            </a:extLst>
          </p:cNvPr>
          <p:cNvSpPr/>
          <p:nvPr/>
        </p:nvSpPr>
        <p:spPr>
          <a:xfrm rot="5400000">
            <a:off x="5682778" y="1234463"/>
            <a:ext cx="647690" cy="2335626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1" name="Google Shape;1701;p37">
            <a:extLst>
              <a:ext uri="{FF2B5EF4-FFF2-40B4-BE49-F238E27FC236}">
                <a16:creationId xmlns:a16="http://schemas.microsoft.com/office/drawing/2014/main" id="{B3D0BF93-2EDB-41B1-6F63-6DCC01455699}"/>
              </a:ext>
            </a:extLst>
          </p:cNvPr>
          <p:cNvSpPr/>
          <p:nvPr/>
        </p:nvSpPr>
        <p:spPr>
          <a:xfrm rot="5400000">
            <a:off x="2658948" y="2371515"/>
            <a:ext cx="637251" cy="20434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2" name="Google Shape;1702;p37">
            <a:extLst>
              <a:ext uri="{FF2B5EF4-FFF2-40B4-BE49-F238E27FC236}">
                <a16:creationId xmlns:a16="http://schemas.microsoft.com/office/drawing/2014/main" id="{2179353A-35E2-D8AD-7358-3C719F4DD362}"/>
              </a:ext>
            </a:extLst>
          </p:cNvPr>
          <p:cNvSpPr txBox="1"/>
          <p:nvPr/>
        </p:nvSpPr>
        <p:spPr>
          <a:xfrm>
            <a:off x="6601523" y="4017607"/>
            <a:ext cx="1590906" cy="82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All the Previous achieve Top 10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Owasp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/>
              <a:t>vulnerabilities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3" name="Google Shape;1703;p37">
            <a:extLst>
              <a:ext uri="{FF2B5EF4-FFF2-40B4-BE49-F238E27FC236}">
                <a16:creationId xmlns:a16="http://schemas.microsoft.com/office/drawing/2014/main" id="{C837789F-6778-C060-FC6F-7E850C92FCB7}"/>
              </a:ext>
            </a:extLst>
          </p:cNvPr>
          <p:cNvSpPr txBox="1"/>
          <p:nvPr/>
        </p:nvSpPr>
        <p:spPr>
          <a:xfrm>
            <a:off x="2570777" y="3995650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>
              <a:defRPr/>
            </a:pPr>
            <a:r>
              <a:rPr lang="en-US" dirty="0"/>
              <a:t>Dependency vulnerabilities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37">
            <a:extLst>
              <a:ext uri="{FF2B5EF4-FFF2-40B4-BE49-F238E27FC236}">
                <a16:creationId xmlns:a16="http://schemas.microsoft.com/office/drawing/2014/main" id="{1696099A-31FF-6ADE-B266-4FEEDCC402B7}"/>
              </a:ext>
            </a:extLst>
          </p:cNvPr>
          <p:cNvSpPr txBox="1"/>
          <p:nvPr/>
        </p:nvSpPr>
        <p:spPr>
          <a:xfrm>
            <a:off x="4620397" y="4017606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Infra Scanning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13" name="Google Shape;1713;p37">
            <a:extLst>
              <a:ext uri="{FF2B5EF4-FFF2-40B4-BE49-F238E27FC236}">
                <a16:creationId xmlns:a16="http://schemas.microsoft.com/office/drawing/2014/main" id="{FA62D0CC-D52D-5B6C-4DA2-B8868398B191}"/>
              </a:ext>
            </a:extLst>
          </p:cNvPr>
          <p:cNvGrpSpPr/>
          <p:nvPr/>
        </p:nvGrpSpPr>
        <p:grpSpPr>
          <a:xfrm>
            <a:off x="2839365" y="2849544"/>
            <a:ext cx="320165" cy="317502"/>
            <a:chOff x="2139425" y="2682250"/>
            <a:chExt cx="298550" cy="296150"/>
          </a:xfrm>
        </p:grpSpPr>
        <p:sp>
          <p:nvSpPr>
            <p:cNvPr id="1714" name="Google Shape;1714;p37">
              <a:extLst>
                <a:ext uri="{FF2B5EF4-FFF2-40B4-BE49-F238E27FC236}">
                  <a16:creationId xmlns:a16="http://schemas.microsoft.com/office/drawing/2014/main" id="{92533FB4-6A5A-6BF8-DB57-44BF54760DBE}"/>
                </a:ext>
              </a:extLst>
            </p:cNvPr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7">
              <a:extLst>
                <a:ext uri="{FF2B5EF4-FFF2-40B4-BE49-F238E27FC236}">
                  <a16:creationId xmlns:a16="http://schemas.microsoft.com/office/drawing/2014/main" id="{268977FC-123C-F55C-E232-3940E1B62A5F}"/>
                </a:ext>
              </a:extLst>
            </p:cNvPr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7">
              <a:extLst>
                <a:ext uri="{FF2B5EF4-FFF2-40B4-BE49-F238E27FC236}">
                  <a16:creationId xmlns:a16="http://schemas.microsoft.com/office/drawing/2014/main" id="{51455E5A-4ADA-A364-06DE-C586DE4F9F31}"/>
                </a:ext>
              </a:extLst>
            </p:cNvPr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7">
              <a:extLst>
                <a:ext uri="{FF2B5EF4-FFF2-40B4-BE49-F238E27FC236}">
                  <a16:creationId xmlns:a16="http://schemas.microsoft.com/office/drawing/2014/main" id="{86B87333-10FF-9B26-8226-9B6E0EB5621B}"/>
                </a:ext>
              </a:extLst>
            </p:cNvPr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37">
            <a:extLst>
              <a:ext uri="{FF2B5EF4-FFF2-40B4-BE49-F238E27FC236}">
                <a16:creationId xmlns:a16="http://schemas.microsoft.com/office/drawing/2014/main" id="{B69A141A-AC66-30CC-DDA8-2D1CCBD0E253}"/>
              </a:ext>
            </a:extLst>
          </p:cNvPr>
          <p:cNvGrpSpPr/>
          <p:nvPr/>
        </p:nvGrpSpPr>
        <p:grpSpPr>
          <a:xfrm>
            <a:off x="4901985" y="2892242"/>
            <a:ext cx="310343" cy="309462"/>
            <a:chOff x="-937025" y="2064750"/>
            <a:chExt cx="292225" cy="291450"/>
          </a:xfrm>
        </p:grpSpPr>
        <p:sp>
          <p:nvSpPr>
            <p:cNvPr id="1719" name="Google Shape;1719;p37">
              <a:extLst>
                <a:ext uri="{FF2B5EF4-FFF2-40B4-BE49-F238E27FC236}">
                  <a16:creationId xmlns:a16="http://schemas.microsoft.com/office/drawing/2014/main" id="{C421A785-944C-E354-12B9-E79F4B32925A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7">
              <a:extLst>
                <a:ext uri="{FF2B5EF4-FFF2-40B4-BE49-F238E27FC236}">
                  <a16:creationId xmlns:a16="http://schemas.microsoft.com/office/drawing/2014/main" id="{2F2E28ED-B226-CB0B-56F1-C91A9FF15CDA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7">
              <a:extLst>
                <a:ext uri="{FF2B5EF4-FFF2-40B4-BE49-F238E27FC236}">
                  <a16:creationId xmlns:a16="http://schemas.microsoft.com/office/drawing/2014/main" id="{BF3CB322-D836-0299-81FF-940867B60696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22" name="Google Shape;1722;p37">
            <a:extLst>
              <a:ext uri="{FF2B5EF4-FFF2-40B4-BE49-F238E27FC236}">
                <a16:creationId xmlns:a16="http://schemas.microsoft.com/office/drawing/2014/main" id="{20D3D21C-5C65-AC6C-27E7-62C40F0A6D45}"/>
              </a:ext>
            </a:extLst>
          </p:cNvPr>
          <p:cNvSpPr/>
          <p:nvPr/>
        </p:nvSpPr>
        <p:spPr>
          <a:xfrm>
            <a:off x="7054159" y="2881126"/>
            <a:ext cx="335368" cy="33170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5" name="Google Shape;1725;p37">
            <a:extLst>
              <a:ext uri="{FF2B5EF4-FFF2-40B4-BE49-F238E27FC236}">
                <a16:creationId xmlns:a16="http://schemas.microsoft.com/office/drawing/2014/main" id="{D8CA9E31-5D57-48E6-B238-A4ADAA1EB8CD}"/>
              </a:ext>
            </a:extLst>
          </p:cNvPr>
          <p:cNvSpPr/>
          <p:nvPr/>
        </p:nvSpPr>
        <p:spPr>
          <a:xfrm>
            <a:off x="2582514" y="3520736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6" name="Google Shape;1726;p37">
            <a:extLst>
              <a:ext uri="{FF2B5EF4-FFF2-40B4-BE49-F238E27FC236}">
                <a16:creationId xmlns:a16="http://schemas.microsoft.com/office/drawing/2014/main" id="{75A7510D-40CA-1848-3B45-E172A31CBE5A}"/>
              </a:ext>
            </a:extLst>
          </p:cNvPr>
          <p:cNvSpPr/>
          <p:nvPr/>
        </p:nvSpPr>
        <p:spPr>
          <a:xfrm>
            <a:off x="4629747" y="3542692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7" name="Google Shape;1727;p37">
            <a:extLst>
              <a:ext uri="{FF2B5EF4-FFF2-40B4-BE49-F238E27FC236}">
                <a16:creationId xmlns:a16="http://schemas.microsoft.com/office/drawing/2014/main" id="{0AA09FFD-1939-55E6-4F11-B9A21D3070B4}"/>
              </a:ext>
            </a:extLst>
          </p:cNvPr>
          <p:cNvSpPr/>
          <p:nvPr/>
        </p:nvSpPr>
        <p:spPr>
          <a:xfrm>
            <a:off x="6776336" y="3542692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30" name="Google Shape;1730;p37">
            <a:extLst>
              <a:ext uri="{FF2B5EF4-FFF2-40B4-BE49-F238E27FC236}">
                <a16:creationId xmlns:a16="http://schemas.microsoft.com/office/drawing/2014/main" id="{ADEA4BF3-E46C-F796-ED17-03AD1CB737F8}"/>
              </a:ext>
            </a:extLst>
          </p:cNvPr>
          <p:cNvSpPr txBox="1"/>
          <p:nvPr/>
        </p:nvSpPr>
        <p:spPr>
          <a:xfrm>
            <a:off x="4683573" y="3534742"/>
            <a:ext cx="104837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tfsec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1" name="Google Shape;1731;p37">
            <a:extLst>
              <a:ext uri="{FF2B5EF4-FFF2-40B4-BE49-F238E27FC236}">
                <a16:creationId xmlns:a16="http://schemas.microsoft.com/office/drawing/2014/main" id="{20656EB9-B34E-18F0-5F98-EA61BE35E966}"/>
              </a:ext>
            </a:extLst>
          </p:cNvPr>
          <p:cNvSpPr txBox="1"/>
          <p:nvPr/>
        </p:nvSpPr>
        <p:spPr>
          <a:xfrm>
            <a:off x="2646556" y="3512786"/>
            <a:ext cx="99262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pm audit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2" name="Google Shape;1732;p37">
            <a:extLst>
              <a:ext uri="{FF2B5EF4-FFF2-40B4-BE49-F238E27FC236}">
                <a16:creationId xmlns:a16="http://schemas.microsoft.com/office/drawing/2014/main" id="{C62EE1F2-4227-2DFF-BCAA-B30B77217D19}"/>
              </a:ext>
            </a:extLst>
          </p:cNvPr>
          <p:cNvSpPr txBox="1"/>
          <p:nvPr/>
        </p:nvSpPr>
        <p:spPr>
          <a:xfrm>
            <a:off x="6878836" y="3534742"/>
            <a:ext cx="8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Owasp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3" name="Google Shape;1733;p37">
            <a:extLst>
              <a:ext uri="{FF2B5EF4-FFF2-40B4-BE49-F238E27FC236}">
                <a16:creationId xmlns:a16="http://schemas.microsoft.com/office/drawing/2014/main" id="{17346CE6-233A-91C8-C72A-5E37A0C7AF18}"/>
              </a:ext>
            </a:extLst>
          </p:cNvPr>
          <p:cNvSpPr txBox="1"/>
          <p:nvPr/>
        </p:nvSpPr>
        <p:spPr>
          <a:xfrm>
            <a:off x="3566462" y="1363156"/>
            <a:ext cx="9311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Security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690;p37">
            <a:extLst>
              <a:ext uri="{FF2B5EF4-FFF2-40B4-BE49-F238E27FC236}">
                <a16:creationId xmlns:a16="http://schemas.microsoft.com/office/drawing/2014/main" id="{56F9B0C9-D9B1-593F-544D-702843F6A93E}"/>
              </a:ext>
            </a:extLst>
          </p:cNvPr>
          <p:cNvSpPr txBox="1">
            <a:spLocks/>
          </p:cNvSpPr>
          <p:nvPr/>
        </p:nvSpPr>
        <p:spPr>
          <a:xfrm>
            <a:off x="2570777" y="356459"/>
            <a:ext cx="30784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2400" dirty="0" err="1">
                <a:solidFill>
                  <a:schemeClr val="dk1"/>
                </a:solidFill>
                <a:latin typeface="Fira Sans Extra Condensed Medium"/>
                <a:sym typeface="Fira Sans Extra Condensed Medium"/>
              </a:rPr>
              <a:t>DevSecOps</a:t>
            </a:r>
            <a:endParaRPr lang="en-US" sz="2400" dirty="0">
              <a:solidFill>
                <a:schemeClr val="dk1"/>
              </a:solidFill>
              <a:latin typeface="Fira Sans Extra Condensed Medium"/>
              <a:sym typeface="Fira Sans Extra Condensed Medium"/>
            </a:endParaRPr>
          </a:p>
        </p:txBody>
      </p:sp>
      <p:grpSp>
        <p:nvGrpSpPr>
          <p:cNvPr id="6" name="Google Shape;176;p20">
            <a:extLst>
              <a:ext uri="{FF2B5EF4-FFF2-40B4-BE49-F238E27FC236}">
                <a16:creationId xmlns:a16="http://schemas.microsoft.com/office/drawing/2014/main" id="{F15537F2-4F5C-5B9D-9476-43521DAE195A}"/>
              </a:ext>
            </a:extLst>
          </p:cNvPr>
          <p:cNvGrpSpPr/>
          <p:nvPr/>
        </p:nvGrpSpPr>
        <p:grpSpPr>
          <a:xfrm>
            <a:off x="15053" y="2571750"/>
            <a:ext cx="2238366" cy="1820879"/>
            <a:chOff x="1462225" y="2192274"/>
            <a:chExt cx="2238366" cy="1820879"/>
          </a:xfrm>
        </p:grpSpPr>
        <p:sp>
          <p:nvSpPr>
            <p:cNvPr id="7" name="Google Shape;177;p20">
              <a:extLst>
                <a:ext uri="{FF2B5EF4-FFF2-40B4-BE49-F238E27FC236}">
                  <a16:creationId xmlns:a16="http://schemas.microsoft.com/office/drawing/2014/main" id="{8C0F9442-C4FA-5527-6D56-9521811DE17B}"/>
                </a:ext>
              </a:extLst>
            </p:cNvPr>
            <p:cNvSpPr/>
            <p:nvPr/>
          </p:nvSpPr>
          <p:spPr>
            <a:xfrm>
              <a:off x="1462225" y="2192274"/>
              <a:ext cx="2225066" cy="1807940"/>
            </a:xfrm>
            <a:custGeom>
              <a:avLst/>
              <a:gdLst/>
              <a:ahLst/>
              <a:cxnLst/>
              <a:rect l="l" t="t" r="r" b="b"/>
              <a:pathLst>
                <a:path w="179477" h="145831" extrusionOk="0">
                  <a:moveTo>
                    <a:pt x="111799" y="0"/>
                  </a:moveTo>
                  <a:cubicBezTo>
                    <a:pt x="106504" y="0"/>
                    <a:pt x="100523" y="1666"/>
                    <a:pt x="94201" y="5204"/>
                  </a:cubicBezTo>
                  <a:cubicBezTo>
                    <a:pt x="83222" y="11321"/>
                    <a:pt x="73316" y="21821"/>
                    <a:pt x="66194" y="33827"/>
                  </a:cubicBezTo>
                  <a:cubicBezTo>
                    <a:pt x="65806" y="34489"/>
                    <a:pt x="65098" y="34946"/>
                    <a:pt x="64300" y="35037"/>
                  </a:cubicBezTo>
                  <a:cubicBezTo>
                    <a:pt x="60488" y="35516"/>
                    <a:pt x="56356" y="36908"/>
                    <a:pt x="52020" y="39328"/>
                  </a:cubicBezTo>
                  <a:cubicBezTo>
                    <a:pt x="35426" y="48595"/>
                    <a:pt x="21616" y="69549"/>
                    <a:pt x="18809" y="88608"/>
                  </a:cubicBezTo>
                  <a:cubicBezTo>
                    <a:pt x="18695" y="89361"/>
                    <a:pt x="18238" y="90023"/>
                    <a:pt x="17553" y="90411"/>
                  </a:cubicBezTo>
                  <a:lnTo>
                    <a:pt x="15408" y="91598"/>
                  </a:lnTo>
                  <a:cubicBezTo>
                    <a:pt x="6940" y="96323"/>
                    <a:pt x="1" y="109105"/>
                    <a:pt x="1" y="119992"/>
                  </a:cubicBezTo>
                  <a:cubicBezTo>
                    <a:pt x="1" y="126635"/>
                    <a:pt x="2580" y="131108"/>
                    <a:pt x="6506" y="132524"/>
                  </a:cubicBezTo>
                  <a:cubicBezTo>
                    <a:pt x="6985" y="132820"/>
                    <a:pt x="7487" y="133071"/>
                    <a:pt x="8035" y="133277"/>
                  </a:cubicBezTo>
                  <a:cubicBezTo>
                    <a:pt x="8515" y="133573"/>
                    <a:pt x="9017" y="133825"/>
                    <a:pt x="9542" y="134030"/>
                  </a:cubicBezTo>
                  <a:cubicBezTo>
                    <a:pt x="10021" y="134327"/>
                    <a:pt x="10546" y="134601"/>
                    <a:pt x="11071" y="134783"/>
                  </a:cubicBezTo>
                  <a:cubicBezTo>
                    <a:pt x="11550" y="135080"/>
                    <a:pt x="12052" y="135354"/>
                    <a:pt x="12600" y="135536"/>
                  </a:cubicBezTo>
                  <a:cubicBezTo>
                    <a:pt x="13080" y="135833"/>
                    <a:pt x="13582" y="136107"/>
                    <a:pt x="14130" y="136290"/>
                  </a:cubicBezTo>
                  <a:cubicBezTo>
                    <a:pt x="14609" y="136586"/>
                    <a:pt x="15111" y="136860"/>
                    <a:pt x="15636" y="137043"/>
                  </a:cubicBezTo>
                  <a:cubicBezTo>
                    <a:pt x="16115" y="137340"/>
                    <a:pt x="16640" y="137614"/>
                    <a:pt x="17165" y="137796"/>
                  </a:cubicBezTo>
                  <a:cubicBezTo>
                    <a:pt x="17645" y="138116"/>
                    <a:pt x="18147" y="138367"/>
                    <a:pt x="18695" y="138549"/>
                  </a:cubicBezTo>
                  <a:cubicBezTo>
                    <a:pt x="19174" y="138869"/>
                    <a:pt x="19676" y="139120"/>
                    <a:pt x="20224" y="139303"/>
                  </a:cubicBezTo>
                  <a:cubicBezTo>
                    <a:pt x="20703" y="139622"/>
                    <a:pt x="21205" y="139873"/>
                    <a:pt x="21730" y="140056"/>
                  </a:cubicBezTo>
                  <a:cubicBezTo>
                    <a:pt x="22210" y="140375"/>
                    <a:pt x="22735" y="140626"/>
                    <a:pt x="23260" y="140809"/>
                  </a:cubicBezTo>
                  <a:cubicBezTo>
                    <a:pt x="23739" y="141129"/>
                    <a:pt x="24241" y="141380"/>
                    <a:pt x="24789" y="141562"/>
                  </a:cubicBezTo>
                  <a:cubicBezTo>
                    <a:pt x="25268" y="141882"/>
                    <a:pt x="25770" y="142133"/>
                    <a:pt x="26318" y="142316"/>
                  </a:cubicBezTo>
                  <a:cubicBezTo>
                    <a:pt x="26798" y="142635"/>
                    <a:pt x="27300" y="142886"/>
                    <a:pt x="27825" y="143092"/>
                  </a:cubicBezTo>
                  <a:cubicBezTo>
                    <a:pt x="28304" y="143388"/>
                    <a:pt x="28829" y="143639"/>
                    <a:pt x="29354" y="143845"/>
                  </a:cubicBezTo>
                  <a:cubicBezTo>
                    <a:pt x="29833" y="144142"/>
                    <a:pt x="30336" y="144393"/>
                    <a:pt x="30883" y="144598"/>
                  </a:cubicBezTo>
                  <a:cubicBezTo>
                    <a:pt x="32162" y="145397"/>
                    <a:pt x="33622" y="145831"/>
                    <a:pt x="35220" y="145831"/>
                  </a:cubicBezTo>
                  <a:cubicBezTo>
                    <a:pt x="37092" y="145831"/>
                    <a:pt x="39146" y="145260"/>
                    <a:pt x="41315" y="144050"/>
                  </a:cubicBezTo>
                  <a:lnTo>
                    <a:pt x="155601" y="80368"/>
                  </a:lnTo>
                  <a:cubicBezTo>
                    <a:pt x="159299" y="78268"/>
                    <a:pt x="163978" y="75072"/>
                    <a:pt x="165895" y="72927"/>
                  </a:cubicBezTo>
                  <a:cubicBezTo>
                    <a:pt x="173861" y="64961"/>
                    <a:pt x="179476" y="53229"/>
                    <a:pt x="179476" y="43140"/>
                  </a:cubicBezTo>
                  <a:cubicBezTo>
                    <a:pt x="179476" y="35927"/>
                    <a:pt x="176600" y="31088"/>
                    <a:pt x="172035" y="29239"/>
                  </a:cubicBezTo>
                  <a:cubicBezTo>
                    <a:pt x="171556" y="28965"/>
                    <a:pt x="171031" y="28714"/>
                    <a:pt x="170506" y="28486"/>
                  </a:cubicBezTo>
                  <a:cubicBezTo>
                    <a:pt x="170026" y="28189"/>
                    <a:pt x="169524" y="27961"/>
                    <a:pt x="168976" y="27733"/>
                  </a:cubicBezTo>
                  <a:cubicBezTo>
                    <a:pt x="168497" y="27436"/>
                    <a:pt x="167995" y="27208"/>
                    <a:pt x="167470" y="26979"/>
                  </a:cubicBezTo>
                  <a:cubicBezTo>
                    <a:pt x="166991" y="26683"/>
                    <a:pt x="166466" y="26455"/>
                    <a:pt x="165941" y="26226"/>
                  </a:cubicBezTo>
                  <a:cubicBezTo>
                    <a:pt x="165461" y="25930"/>
                    <a:pt x="164936" y="25701"/>
                    <a:pt x="164411" y="25473"/>
                  </a:cubicBezTo>
                  <a:cubicBezTo>
                    <a:pt x="163932" y="25176"/>
                    <a:pt x="163430" y="24925"/>
                    <a:pt x="162882" y="24720"/>
                  </a:cubicBezTo>
                  <a:cubicBezTo>
                    <a:pt x="162403" y="24423"/>
                    <a:pt x="161901" y="24172"/>
                    <a:pt x="161376" y="23967"/>
                  </a:cubicBezTo>
                  <a:cubicBezTo>
                    <a:pt x="160896" y="23670"/>
                    <a:pt x="160371" y="23419"/>
                    <a:pt x="159846" y="23213"/>
                  </a:cubicBezTo>
                  <a:cubicBezTo>
                    <a:pt x="159367" y="22917"/>
                    <a:pt x="158842" y="22666"/>
                    <a:pt x="158317" y="22460"/>
                  </a:cubicBezTo>
                  <a:cubicBezTo>
                    <a:pt x="157838" y="22163"/>
                    <a:pt x="157336" y="21912"/>
                    <a:pt x="156788" y="21707"/>
                  </a:cubicBezTo>
                  <a:cubicBezTo>
                    <a:pt x="156308" y="21410"/>
                    <a:pt x="155806" y="21159"/>
                    <a:pt x="155281" y="20954"/>
                  </a:cubicBezTo>
                  <a:cubicBezTo>
                    <a:pt x="154802" y="20657"/>
                    <a:pt x="154277" y="20406"/>
                    <a:pt x="153752" y="20200"/>
                  </a:cubicBezTo>
                  <a:cubicBezTo>
                    <a:pt x="153638" y="20132"/>
                    <a:pt x="153524" y="20063"/>
                    <a:pt x="153410" y="20018"/>
                  </a:cubicBezTo>
                  <a:cubicBezTo>
                    <a:pt x="151469" y="17598"/>
                    <a:pt x="149073" y="15772"/>
                    <a:pt x="146334" y="14563"/>
                  </a:cubicBezTo>
                  <a:cubicBezTo>
                    <a:pt x="145832" y="14289"/>
                    <a:pt x="145329" y="14038"/>
                    <a:pt x="144804" y="13809"/>
                  </a:cubicBezTo>
                  <a:cubicBezTo>
                    <a:pt x="144302" y="13535"/>
                    <a:pt x="143800" y="13284"/>
                    <a:pt x="143275" y="13056"/>
                  </a:cubicBezTo>
                  <a:cubicBezTo>
                    <a:pt x="142796" y="12782"/>
                    <a:pt x="142271" y="12531"/>
                    <a:pt x="141746" y="12303"/>
                  </a:cubicBezTo>
                  <a:cubicBezTo>
                    <a:pt x="141267" y="12029"/>
                    <a:pt x="140764" y="11778"/>
                    <a:pt x="140239" y="11550"/>
                  </a:cubicBezTo>
                  <a:cubicBezTo>
                    <a:pt x="139737" y="11276"/>
                    <a:pt x="139235" y="11025"/>
                    <a:pt x="138710" y="10796"/>
                  </a:cubicBezTo>
                  <a:cubicBezTo>
                    <a:pt x="138208" y="10522"/>
                    <a:pt x="137706" y="10271"/>
                    <a:pt x="137181" y="10020"/>
                  </a:cubicBezTo>
                  <a:cubicBezTo>
                    <a:pt x="136701" y="9746"/>
                    <a:pt x="136177" y="9495"/>
                    <a:pt x="135652" y="9267"/>
                  </a:cubicBezTo>
                  <a:cubicBezTo>
                    <a:pt x="135172" y="8993"/>
                    <a:pt x="134670" y="8742"/>
                    <a:pt x="134145" y="8514"/>
                  </a:cubicBezTo>
                  <a:cubicBezTo>
                    <a:pt x="133643" y="8240"/>
                    <a:pt x="133141" y="7989"/>
                    <a:pt x="132616" y="7761"/>
                  </a:cubicBezTo>
                  <a:cubicBezTo>
                    <a:pt x="132114" y="7487"/>
                    <a:pt x="131611" y="7236"/>
                    <a:pt x="131086" y="7007"/>
                  </a:cubicBezTo>
                  <a:cubicBezTo>
                    <a:pt x="130607" y="6733"/>
                    <a:pt x="130082" y="6482"/>
                    <a:pt x="129557" y="6254"/>
                  </a:cubicBezTo>
                  <a:cubicBezTo>
                    <a:pt x="129078" y="5980"/>
                    <a:pt x="128576" y="5729"/>
                    <a:pt x="128051" y="5501"/>
                  </a:cubicBezTo>
                  <a:cubicBezTo>
                    <a:pt x="127549" y="5227"/>
                    <a:pt x="127046" y="4976"/>
                    <a:pt x="126521" y="4748"/>
                  </a:cubicBezTo>
                  <a:cubicBezTo>
                    <a:pt x="126019" y="4474"/>
                    <a:pt x="125517" y="4223"/>
                    <a:pt x="124992" y="3994"/>
                  </a:cubicBezTo>
                  <a:cubicBezTo>
                    <a:pt x="124513" y="3721"/>
                    <a:pt x="123988" y="3469"/>
                    <a:pt x="123486" y="3241"/>
                  </a:cubicBezTo>
                  <a:cubicBezTo>
                    <a:pt x="122983" y="2967"/>
                    <a:pt x="122481" y="2716"/>
                    <a:pt x="121956" y="2488"/>
                  </a:cubicBezTo>
                  <a:cubicBezTo>
                    <a:pt x="118989" y="845"/>
                    <a:pt x="115565" y="0"/>
                    <a:pt x="111799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8;p20">
              <a:extLst>
                <a:ext uri="{FF2B5EF4-FFF2-40B4-BE49-F238E27FC236}">
                  <a16:creationId xmlns:a16="http://schemas.microsoft.com/office/drawing/2014/main" id="{8D379D4C-B2F9-B76E-6535-9EA3542CBE7A}"/>
                </a:ext>
              </a:extLst>
            </p:cNvPr>
            <p:cNvSpPr/>
            <p:nvPr/>
          </p:nvSpPr>
          <p:spPr>
            <a:xfrm>
              <a:off x="1767288" y="2338734"/>
              <a:ext cx="1933303" cy="1674419"/>
            </a:xfrm>
            <a:custGeom>
              <a:avLst/>
              <a:gdLst/>
              <a:ahLst/>
              <a:cxnLst/>
              <a:rect l="l" t="t" r="r" b="b"/>
              <a:pathLst>
                <a:path w="155943" h="135061" extrusionOk="0">
                  <a:moveTo>
                    <a:pt x="113514" y="0"/>
                  </a:moveTo>
                  <a:cubicBezTo>
                    <a:pt x="108140" y="0"/>
                    <a:pt x="102069" y="1698"/>
                    <a:pt x="95638" y="5283"/>
                  </a:cubicBezTo>
                  <a:cubicBezTo>
                    <a:pt x="84523" y="11492"/>
                    <a:pt x="74457" y="22151"/>
                    <a:pt x="67221" y="34340"/>
                  </a:cubicBezTo>
                  <a:cubicBezTo>
                    <a:pt x="66810" y="35024"/>
                    <a:pt x="66102" y="35481"/>
                    <a:pt x="65281" y="35572"/>
                  </a:cubicBezTo>
                  <a:cubicBezTo>
                    <a:pt x="61423" y="36052"/>
                    <a:pt x="57223" y="37490"/>
                    <a:pt x="52818" y="39932"/>
                  </a:cubicBezTo>
                  <a:cubicBezTo>
                    <a:pt x="35973" y="49336"/>
                    <a:pt x="21958" y="70632"/>
                    <a:pt x="19105" y="89965"/>
                  </a:cubicBezTo>
                  <a:cubicBezTo>
                    <a:pt x="18991" y="90741"/>
                    <a:pt x="18512" y="91403"/>
                    <a:pt x="17827" y="91791"/>
                  </a:cubicBezTo>
                  <a:lnTo>
                    <a:pt x="15636" y="93023"/>
                  </a:lnTo>
                  <a:cubicBezTo>
                    <a:pt x="7053" y="97817"/>
                    <a:pt x="0" y="110782"/>
                    <a:pt x="0" y="121852"/>
                  </a:cubicBezTo>
                  <a:cubicBezTo>
                    <a:pt x="0" y="130106"/>
                    <a:pt x="3921" y="135061"/>
                    <a:pt x="9474" y="135061"/>
                  </a:cubicBezTo>
                  <a:cubicBezTo>
                    <a:pt x="11368" y="135061"/>
                    <a:pt x="13452" y="134484"/>
                    <a:pt x="15636" y="133264"/>
                  </a:cubicBezTo>
                  <a:lnTo>
                    <a:pt x="131702" y="68578"/>
                  </a:lnTo>
                  <a:cubicBezTo>
                    <a:pt x="135446" y="66455"/>
                    <a:pt x="140216" y="63214"/>
                    <a:pt x="142156" y="61022"/>
                  </a:cubicBezTo>
                  <a:cubicBezTo>
                    <a:pt x="150237" y="52942"/>
                    <a:pt x="155943" y="41005"/>
                    <a:pt x="155943" y="30779"/>
                  </a:cubicBezTo>
                  <a:cubicBezTo>
                    <a:pt x="155943" y="21301"/>
                    <a:pt x="151029" y="15821"/>
                    <a:pt x="143863" y="15821"/>
                  </a:cubicBezTo>
                  <a:cubicBezTo>
                    <a:pt x="141434" y="15821"/>
                    <a:pt x="138746" y="16451"/>
                    <a:pt x="135902" y="17769"/>
                  </a:cubicBezTo>
                  <a:cubicBezTo>
                    <a:pt x="135743" y="17837"/>
                    <a:pt x="135571" y="17871"/>
                    <a:pt x="135400" y="17871"/>
                  </a:cubicBezTo>
                  <a:cubicBezTo>
                    <a:pt x="135229" y="17871"/>
                    <a:pt x="135058" y="17837"/>
                    <a:pt x="134898" y="17769"/>
                  </a:cubicBezTo>
                  <a:cubicBezTo>
                    <a:pt x="134578" y="17632"/>
                    <a:pt x="134350" y="17358"/>
                    <a:pt x="134259" y="17015"/>
                  </a:cubicBezTo>
                  <a:cubicBezTo>
                    <a:pt x="131389" y="6105"/>
                    <a:pt x="123706" y="0"/>
                    <a:pt x="113514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458496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>
          <a:extLst>
            <a:ext uri="{FF2B5EF4-FFF2-40B4-BE49-F238E27FC236}">
              <a16:creationId xmlns:a16="http://schemas.microsoft.com/office/drawing/2014/main" id="{B10418DD-6128-DDE9-538A-E5823750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7">
            <a:extLst>
              <a:ext uri="{FF2B5EF4-FFF2-40B4-BE49-F238E27FC236}">
                <a16:creationId xmlns:a16="http://schemas.microsoft.com/office/drawing/2014/main" id="{2B54E7EB-EE55-31BC-34AA-C7A696180113}"/>
              </a:ext>
            </a:extLst>
          </p:cNvPr>
          <p:cNvSpPr/>
          <p:nvPr/>
        </p:nvSpPr>
        <p:spPr>
          <a:xfrm>
            <a:off x="6776310" y="2736931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4" name="Google Shape;1694;p37">
            <a:extLst>
              <a:ext uri="{FF2B5EF4-FFF2-40B4-BE49-F238E27FC236}">
                <a16:creationId xmlns:a16="http://schemas.microsoft.com/office/drawing/2014/main" id="{3DA84713-D9A2-9F58-871A-C830AF6765BC}"/>
              </a:ext>
            </a:extLst>
          </p:cNvPr>
          <p:cNvSpPr/>
          <p:nvPr/>
        </p:nvSpPr>
        <p:spPr>
          <a:xfrm>
            <a:off x="4629747" y="2736931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5" name="Google Shape;1695;p37">
            <a:extLst>
              <a:ext uri="{FF2B5EF4-FFF2-40B4-BE49-F238E27FC236}">
                <a16:creationId xmlns:a16="http://schemas.microsoft.com/office/drawing/2014/main" id="{D3A326E9-E03F-00B2-1481-9E3E49F4C353}"/>
              </a:ext>
            </a:extLst>
          </p:cNvPr>
          <p:cNvSpPr/>
          <p:nvPr/>
        </p:nvSpPr>
        <p:spPr>
          <a:xfrm>
            <a:off x="2582527" y="2714975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40" y="10925"/>
                </a:lnTo>
                <a:cubicBezTo>
                  <a:pt x="16240" y="10925"/>
                  <a:pt x="11710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6" name="Google Shape;1696;p37">
            <a:extLst>
              <a:ext uri="{FF2B5EF4-FFF2-40B4-BE49-F238E27FC236}">
                <a16:creationId xmlns:a16="http://schemas.microsoft.com/office/drawing/2014/main" id="{509DBD1E-EC57-AAD8-2F35-D21259E3F41F}"/>
              </a:ext>
            </a:extLst>
          </p:cNvPr>
          <p:cNvSpPr/>
          <p:nvPr/>
        </p:nvSpPr>
        <p:spPr>
          <a:xfrm>
            <a:off x="2829861" y="1038731"/>
            <a:ext cx="2344125" cy="1040800"/>
          </a:xfrm>
          <a:custGeom>
            <a:avLst/>
            <a:gdLst/>
            <a:ahLst/>
            <a:cxnLst/>
            <a:rect l="l" t="t" r="r" b="b"/>
            <a:pathLst>
              <a:path w="93765" h="41632" extrusionOk="0">
                <a:moveTo>
                  <a:pt x="48497" y="0"/>
                </a:moveTo>
                <a:cubicBezTo>
                  <a:pt x="39187" y="0"/>
                  <a:pt x="31647" y="7540"/>
                  <a:pt x="31647" y="16850"/>
                </a:cubicBezTo>
                <a:cubicBezTo>
                  <a:pt x="31647" y="18700"/>
                  <a:pt x="31945" y="20487"/>
                  <a:pt x="32509" y="22148"/>
                </a:cubicBezTo>
                <a:cubicBezTo>
                  <a:pt x="26851" y="22728"/>
                  <a:pt x="22039" y="26098"/>
                  <a:pt x="19437" y="30847"/>
                </a:cubicBezTo>
                <a:cubicBezTo>
                  <a:pt x="17415" y="29092"/>
                  <a:pt x="14876" y="28057"/>
                  <a:pt x="12133" y="28057"/>
                </a:cubicBezTo>
                <a:cubicBezTo>
                  <a:pt x="5518" y="28057"/>
                  <a:pt x="126" y="34108"/>
                  <a:pt x="1" y="41631"/>
                </a:cubicBezTo>
                <a:lnTo>
                  <a:pt x="93764" y="41631"/>
                </a:lnTo>
                <a:cubicBezTo>
                  <a:pt x="93670" y="36616"/>
                  <a:pt x="91241" y="32242"/>
                  <a:pt x="87667" y="29907"/>
                </a:cubicBezTo>
                <a:cubicBezTo>
                  <a:pt x="87322" y="22634"/>
                  <a:pt x="81319" y="16850"/>
                  <a:pt x="73952" y="16850"/>
                </a:cubicBezTo>
                <a:cubicBezTo>
                  <a:pt x="70535" y="16850"/>
                  <a:pt x="67416" y="18089"/>
                  <a:pt x="65018" y="20158"/>
                </a:cubicBezTo>
                <a:cubicBezTo>
                  <a:pt x="65222" y="19092"/>
                  <a:pt x="65347" y="17979"/>
                  <a:pt x="65347" y="16850"/>
                </a:cubicBezTo>
                <a:cubicBezTo>
                  <a:pt x="65347" y="7540"/>
                  <a:pt x="57792" y="0"/>
                  <a:pt x="48497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8" name="Google Shape;1698;p37">
            <a:extLst>
              <a:ext uri="{FF2B5EF4-FFF2-40B4-BE49-F238E27FC236}">
                <a16:creationId xmlns:a16="http://schemas.microsoft.com/office/drawing/2014/main" id="{56D1256C-186A-E86D-D3B0-68E26D864BD0}"/>
              </a:ext>
            </a:extLst>
          </p:cNvPr>
          <p:cNvSpPr/>
          <p:nvPr/>
        </p:nvSpPr>
        <p:spPr>
          <a:xfrm rot="5400000">
            <a:off x="4041574" y="1748928"/>
            <a:ext cx="629894" cy="1302200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9" name="Google Shape;1699;p37">
            <a:extLst>
              <a:ext uri="{FF2B5EF4-FFF2-40B4-BE49-F238E27FC236}">
                <a16:creationId xmlns:a16="http://schemas.microsoft.com/office/drawing/2014/main" id="{82FDE487-1F32-FE17-8E56-DEBB6D33B019}"/>
              </a:ext>
            </a:extLst>
          </p:cNvPr>
          <p:cNvSpPr/>
          <p:nvPr/>
        </p:nvSpPr>
        <p:spPr>
          <a:xfrm rot="5400000">
            <a:off x="5682778" y="1234463"/>
            <a:ext cx="647690" cy="2335626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1" name="Google Shape;1701;p37">
            <a:extLst>
              <a:ext uri="{FF2B5EF4-FFF2-40B4-BE49-F238E27FC236}">
                <a16:creationId xmlns:a16="http://schemas.microsoft.com/office/drawing/2014/main" id="{A4FEFFB2-9905-3E85-ED51-D44C8AB933A2}"/>
              </a:ext>
            </a:extLst>
          </p:cNvPr>
          <p:cNvSpPr/>
          <p:nvPr/>
        </p:nvSpPr>
        <p:spPr>
          <a:xfrm rot="5400000">
            <a:off x="2658948" y="2371515"/>
            <a:ext cx="637251" cy="20434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2" name="Google Shape;1702;p37">
            <a:extLst>
              <a:ext uri="{FF2B5EF4-FFF2-40B4-BE49-F238E27FC236}">
                <a16:creationId xmlns:a16="http://schemas.microsoft.com/office/drawing/2014/main" id="{4E99506E-ABA6-28E7-E363-07CC115CA207}"/>
              </a:ext>
            </a:extLst>
          </p:cNvPr>
          <p:cNvSpPr txBox="1"/>
          <p:nvPr/>
        </p:nvSpPr>
        <p:spPr>
          <a:xfrm>
            <a:off x="6601523" y="3995651"/>
            <a:ext cx="1590906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K8s Deploy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3" name="Google Shape;1703;p37">
            <a:extLst>
              <a:ext uri="{FF2B5EF4-FFF2-40B4-BE49-F238E27FC236}">
                <a16:creationId xmlns:a16="http://schemas.microsoft.com/office/drawing/2014/main" id="{98D393B2-9E59-FA29-CFE6-77855867205A}"/>
              </a:ext>
            </a:extLst>
          </p:cNvPr>
          <p:cNvSpPr txBox="1"/>
          <p:nvPr/>
        </p:nvSpPr>
        <p:spPr>
          <a:xfrm>
            <a:off x="2570777" y="3995650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>
              <a:defRPr/>
            </a:pPr>
            <a:r>
              <a:rPr lang="en-US" sz="1600" dirty="0"/>
              <a:t>Install and test 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37">
            <a:extLst>
              <a:ext uri="{FF2B5EF4-FFF2-40B4-BE49-F238E27FC236}">
                <a16:creationId xmlns:a16="http://schemas.microsoft.com/office/drawing/2014/main" id="{AAA61298-8DC9-011C-C684-CA4B5EA0AC4D}"/>
              </a:ext>
            </a:extLst>
          </p:cNvPr>
          <p:cNvSpPr txBox="1"/>
          <p:nvPr/>
        </p:nvSpPr>
        <p:spPr>
          <a:xfrm>
            <a:off x="4620397" y="4017606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Build Docker Image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13" name="Google Shape;1713;p37">
            <a:extLst>
              <a:ext uri="{FF2B5EF4-FFF2-40B4-BE49-F238E27FC236}">
                <a16:creationId xmlns:a16="http://schemas.microsoft.com/office/drawing/2014/main" id="{30B72524-293A-9088-F1D1-FC3DCC95AECF}"/>
              </a:ext>
            </a:extLst>
          </p:cNvPr>
          <p:cNvGrpSpPr/>
          <p:nvPr/>
        </p:nvGrpSpPr>
        <p:grpSpPr>
          <a:xfrm>
            <a:off x="2839365" y="2849544"/>
            <a:ext cx="320165" cy="317502"/>
            <a:chOff x="2139425" y="2682250"/>
            <a:chExt cx="298550" cy="296150"/>
          </a:xfrm>
        </p:grpSpPr>
        <p:sp>
          <p:nvSpPr>
            <p:cNvPr id="1714" name="Google Shape;1714;p37">
              <a:extLst>
                <a:ext uri="{FF2B5EF4-FFF2-40B4-BE49-F238E27FC236}">
                  <a16:creationId xmlns:a16="http://schemas.microsoft.com/office/drawing/2014/main" id="{36000FF4-DD54-76CB-6DD0-AC4EA99F4323}"/>
                </a:ext>
              </a:extLst>
            </p:cNvPr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7">
              <a:extLst>
                <a:ext uri="{FF2B5EF4-FFF2-40B4-BE49-F238E27FC236}">
                  <a16:creationId xmlns:a16="http://schemas.microsoft.com/office/drawing/2014/main" id="{D390263D-65F1-D263-1345-C1EAA4846E05}"/>
                </a:ext>
              </a:extLst>
            </p:cNvPr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7">
              <a:extLst>
                <a:ext uri="{FF2B5EF4-FFF2-40B4-BE49-F238E27FC236}">
                  <a16:creationId xmlns:a16="http://schemas.microsoft.com/office/drawing/2014/main" id="{73CE3B0A-1D20-1941-64C8-842314ABD1E9}"/>
                </a:ext>
              </a:extLst>
            </p:cNvPr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7">
              <a:extLst>
                <a:ext uri="{FF2B5EF4-FFF2-40B4-BE49-F238E27FC236}">
                  <a16:creationId xmlns:a16="http://schemas.microsoft.com/office/drawing/2014/main" id="{4C0EEC09-6FD9-0AC5-E956-7CAF9B26DE15}"/>
                </a:ext>
              </a:extLst>
            </p:cNvPr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37">
            <a:extLst>
              <a:ext uri="{FF2B5EF4-FFF2-40B4-BE49-F238E27FC236}">
                <a16:creationId xmlns:a16="http://schemas.microsoft.com/office/drawing/2014/main" id="{4A217BB6-4501-0625-4526-876EA2009FF5}"/>
              </a:ext>
            </a:extLst>
          </p:cNvPr>
          <p:cNvGrpSpPr/>
          <p:nvPr/>
        </p:nvGrpSpPr>
        <p:grpSpPr>
          <a:xfrm>
            <a:off x="4901985" y="2892242"/>
            <a:ext cx="310343" cy="309462"/>
            <a:chOff x="-937025" y="2064750"/>
            <a:chExt cx="292225" cy="291450"/>
          </a:xfrm>
        </p:grpSpPr>
        <p:sp>
          <p:nvSpPr>
            <p:cNvPr id="1719" name="Google Shape;1719;p37">
              <a:extLst>
                <a:ext uri="{FF2B5EF4-FFF2-40B4-BE49-F238E27FC236}">
                  <a16:creationId xmlns:a16="http://schemas.microsoft.com/office/drawing/2014/main" id="{DD5E3A36-4A10-4A07-2CB8-2BD297BE167A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7">
              <a:extLst>
                <a:ext uri="{FF2B5EF4-FFF2-40B4-BE49-F238E27FC236}">
                  <a16:creationId xmlns:a16="http://schemas.microsoft.com/office/drawing/2014/main" id="{C4ADF2F2-A141-45D6-8D9F-F049064FE377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7">
              <a:extLst>
                <a:ext uri="{FF2B5EF4-FFF2-40B4-BE49-F238E27FC236}">
                  <a16:creationId xmlns:a16="http://schemas.microsoft.com/office/drawing/2014/main" id="{23979777-2F5D-4010-4D96-886CA11A0DF3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22" name="Google Shape;1722;p37">
            <a:extLst>
              <a:ext uri="{FF2B5EF4-FFF2-40B4-BE49-F238E27FC236}">
                <a16:creationId xmlns:a16="http://schemas.microsoft.com/office/drawing/2014/main" id="{3FFF6777-5B18-C914-9C97-59A011F827EB}"/>
              </a:ext>
            </a:extLst>
          </p:cNvPr>
          <p:cNvSpPr/>
          <p:nvPr/>
        </p:nvSpPr>
        <p:spPr>
          <a:xfrm>
            <a:off x="7054159" y="2881126"/>
            <a:ext cx="335368" cy="33170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5" name="Google Shape;1725;p37">
            <a:extLst>
              <a:ext uri="{FF2B5EF4-FFF2-40B4-BE49-F238E27FC236}">
                <a16:creationId xmlns:a16="http://schemas.microsoft.com/office/drawing/2014/main" id="{0851EA22-D4DE-3A1E-B537-3712CD977D25}"/>
              </a:ext>
            </a:extLst>
          </p:cNvPr>
          <p:cNvSpPr/>
          <p:nvPr/>
        </p:nvSpPr>
        <p:spPr>
          <a:xfrm>
            <a:off x="2582514" y="3520736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6" name="Google Shape;1726;p37">
            <a:extLst>
              <a:ext uri="{FF2B5EF4-FFF2-40B4-BE49-F238E27FC236}">
                <a16:creationId xmlns:a16="http://schemas.microsoft.com/office/drawing/2014/main" id="{4533F307-F38B-FD33-CC2A-35C0492B38AA}"/>
              </a:ext>
            </a:extLst>
          </p:cNvPr>
          <p:cNvSpPr/>
          <p:nvPr/>
        </p:nvSpPr>
        <p:spPr>
          <a:xfrm>
            <a:off x="4629747" y="3542692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7" name="Google Shape;1727;p37">
            <a:extLst>
              <a:ext uri="{FF2B5EF4-FFF2-40B4-BE49-F238E27FC236}">
                <a16:creationId xmlns:a16="http://schemas.microsoft.com/office/drawing/2014/main" id="{4470EE6C-F62F-C7FE-A358-262F32D08A02}"/>
              </a:ext>
            </a:extLst>
          </p:cNvPr>
          <p:cNvSpPr/>
          <p:nvPr/>
        </p:nvSpPr>
        <p:spPr>
          <a:xfrm>
            <a:off x="6776336" y="3542692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30" name="Google Shape;1730;p37">
            <a:extLst>
              <a:ext uri="{FF2B5EF4-FFF2-40B4-BE49-F238E27FC236}">
                <a16:creationId xmlns:a16="http://schemas.microsoft.com/office/drawing/2014/main" id="{F19320F4-A208-08AF-3A9F-4C0FBBF39554}"/>
              </a:ext>
            </a:extLst>
          </p:cNvPr>
          <p:cNvSpPr txBox="1"/>
          <p:nvPr/>
        </p:nvSpPr>
        <p:spPr>
          <a:xfrm>
            <a:off x="4683573" y="3534742"/>
            <a:ext cx="104837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Ops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1" name="Google Shape;1731;p37">
            <a:extLst>
              <a:ext uri="{FF2B5EF4-FFF2-40B4-BE49-F238E27FC236}">
                <a16:creationId xmlns:a16="http://schemas.microsoft.com/office/drawing/2014/main" id="{59E46DBD-62E5-F8F4-BA2A-8879E48294B5}"/>
              </a:ext>
            </a:extLst>
          </p:cNvPr>
          <p:cNvSpPr txBox="1"/>
          <p:nvPr/>
        </p:nvSpPr>
        <p:spPr>
          <a:xfrm>
            <a:off x="2646556" y="3512786"/>
            <a:ext cx="99262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2" name="Google Shape;1732;p37">
            <a:extLst>
              <a:ext uri="{FF2B5EF4-FFF2-40B4-BE49-F238E27FC236}">
                <a16:creationId xmlns:a16="http://schemas.microsoft.com/office/drawing/2014/main" id="{0478FE45-FFF7-F58C-C394-3DBE9375E55D}"/>
              </a:ext>
            </a:extLst>
          </p:cNvPr>
          <p:cNvSpPr txBox="1"/>
          <p:nvPr/>
        </p:nvSpPr>
        <p:spPr>
          <a:xfrm>
            <a:off x="6878836" y="3534742"/>
            <a:ext cx="8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Ops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3" name="Google Shape;1733;p37">
            <a:extLst>
              <a:ext uri="{FF2B5EF4-FFF2-40B4-BE49-F238E27FC236}">
                <a16:creationId xmlns:a16="http://schemas.microsoft.com/office/drawing/2014/main" id="{BD63645F-2606-45BB-5CC4-86168D126FCE}"/>
              </a:ext>
            </a:extLst>
          </p:cNvPr>
          <p:cNvSpPr txBox="1"/>
          <p:nvPr/>
        </p:nvSpPr>
        <p:spPr>
          <a:xfrm>
            <a:off x="3566462" y="1363156"/>
            <a:ext cx="9311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Dev &amp; Ops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690;p37">
            <a:extLst>
              <a:ext uri="{FF2B5EF4-FFF2-40B4-BE49-F238E27FC236}">
                <a16:creationId xmlns:a16="http://schemas.microsoft.com/office/drawing/2014/main" id="{88A54191-E7CB-4FF0-80A7-B21BD6B7306E}"/>
              </a:ext>
            </a:extLst>
          </p:cNvPr>
          <p:cNvSpPr txBox="1">
            <a:spLocks/>
          </p:cNvSpPr>
          <p:nvPr/>
        </p:nvSpPr>
        <p:spPr>
          <a:xfrm>
            <a:off x="2570777" y="356459"/>
            <a:ext cx="30784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2400" dirty="0" err="1">
                <a:solidFill>
                  <a:schemeClr val="dk1"/>
                </a:solidFill>
                <a:latin typeface="Fira Sans Extra Condensed Medium"/>
                <a:sym typeface="Fira Sans Extra Condensed Medium"/>
              </a:rPr>
              <a:t>DevSecOps</a:t>
            </a:r>
            <a:endParaRPr lang="en-US" sz="2400" dirty="0">
              <a:solidFill>
                <a:schemeClr val="dk1"/>
              </a:solidFill>
              <a:latin typeface="Fira Sans Extra Condensed Medium"/>
              <a:sym typeface="Fira Sans Extra Condensed Medium"/>
            </a:endParaRPr>
          </a:p>
        </p:txBody>
      </p:sp>
      <p:grpSp>
        <p:nvGrpSpPr>
          <p:cNvPr id="6" name="Google Shape;176;p20">
            <a:extLst>
              <a:ext uri="{FF2B5EF4-FFF2-40B4-BE49-F238E27FC236}">
                <a16:creationId xmlns:a16="http://schemas.microsoft.com/office/drawing/2014/main" id="{CFFAA22D-FD59-4396-6CE5-95AB688C8E54}"/>
              </a:ext>
            </a:extLst>
          </p:cNvPr>
          <p:cNvGrpSpPr/>
          <p:nvPr/>
        </p:nvGrpSpPr>
        <p:grpSpPr>
          <a:xfrm>
            <a:off x="15053" y="2571750"/>
            <a:ext cx="2238366" cy="1820879"/>
            <a:chOff x="1462225" y="2192274"/>
            <a:chExt cx="2238366" cy="1820879"/>
          </a:xfrm>
        </p:grpSpPr>
        <p:sp>
          <p:nvSpPr>
            <p:cNvPr id="7" name="Google Shape;177;p20">
              <a:extLst>
                <a:ext uri="{FF2B5EF4-FFF2-40B4-BE49-F238E27FC236}">
                  <a16:creationId xmlns:a16="http://schemas.microsoft.com/office/drawing/2014/main" id="{4C3DBF9E-7B98-A578-E557-628276BB3E8D}"/>
                </a:ext>
              </a:extLst>
            </p:cNvPr>
            <p:cNvSpPr/>
            <p:nvPr/>
          </p:nvSpPr>
          <p:spPr>
            <a:xfrm>
              <a:off x="1462225" y="2192274"/>
              <a:ext cx="2225066" cy="1807940"/>
            </a:xfrm>
            <a:custGeom>
              <a:avLst/>
              <a:gdLst/>
              <a:ahLst/>
              <a:cxnLst/>
              <a:rect l="l" t="t" r="r" b="b"/>
              <a:pathLst>
                <a:path w="179477" h="145831" extrusionOk="0">
                  <a:moveTo>
                    <a:pt x="111799" y="0"/>
                  </a:moveTo>
                  <a:cubicBezTo>
                    <a:pt x="106504" y="0"/>
                    <a:pt x="100523" y="1666"/>
                    <a:pt x="94201" y="5204"/>
                  </a:cubicBezTo>
                  <a:cubicBezTo>
                    <a:pt x="83222" y="11321"/>
                    <a:pt x="73316" y="21821"/>
                    <a:pt x="66194" y="33827"/>
                  </a:cubicBezTo>
                  <a:cubicBezTo>
                    <a:pt x="65806" y="34489"/>
                    <a:pt x="65098" y="34946"/>
                    <a:pt x="64300" y="35037"/>
                  </a:cubicBezTo>
                  <a:cubicBezTo>
                    <a:pt x="60488" y="35516"/>
                    <a:pt x="56356" y="36908"/>
                    <a:pt x="52020" y="39328"/>
                  </a:cubicBezTo>
                  <a:cubicBezTo>
                    <a:pt x="35426" y="48595"/>
                    <a:pt x="21616" y="69549"/>
                    <a:pt x="18809" y="88608"/>
                  </a:cubicBezTo>
                  <a:cubicBezTo>
                    <a:pt x="18695" y="89361"/>
                    <a:pt x="18238" y="90023"/>
                    <a:pt x="17553" y="90411"/>
                  </a:cubicBezTo>
                  <a:lnTo>
                    <a:pt x="15408" y="91598"/>
                  </a:lnTo>
                  <a:cubicBezTo>
                    <a:pt x="6940" y="96323"/>
                    <a:pt x="1" y="109105"/>
                    <a:pt x="1" y="119992"/>
                  </a:cubicBezTo>
                  <a:cubicBezTo>
                    <a:pt x="1" y="126635"/>
                    <a:pt x="2580" y="131108"/>
                    <a:pt x="6506" y="132524"/>
                  </a:cubicBezTo>
                  <a:cubicBezTo>
                    <a:pt x="6985" y="132820"/>
                    <a:pt x="7487" y="133071"/>
                    <a:pt x="8035" y="133277"/>
                  </a:cubicBezTo>
                  <a:cubicBezTo>
                    <a:pt x="8515" y="133573"/>
                    <a:pt x="9017" y="133825"/>
                    <a:pt x="9542" y="134030"/>
                  </a:cubicBezTo>
                  <a:cubicBezTo>
                    <a:pt x="10021" y="134327"/>
                    <a:pt x="10546" y="134601"/>
                    <a:pt x="11071" y="134783"/>
                  </a:cubicBezTo>
                  <a:cubicBezTo>
                    <a:pt x="11550" y="135080"/>
                    <a:pt x="12052" y="135354"/>
                    <a:pt x="12600" y="135536"/>
                  </a:cubicBezTo>
                  <a:cubicBezTo>
                    <a:pt x="13080" y="135833"/>
                    <a:pt x="13582" y="136107"/>
                    <a:pt x="14130" y="136290"/>
                  </a:cubicBezTo>
                  <a:cubicBezTo>
                    <a:pt x="14609" y="136586"/>
                    <a:pt x="15111" y="136860"/>
                    <a:pt x="15636" y="137043"/>
                  </a:cubicBezTo>
                  <a:cubicBezTo>
                    <a:pt x="16115" y="137340"/>
                    <a:pt x="16640" y="137614"/>
                    <a:pt x="17165" y="137796"/>
                  </a:cubicBezTo>
                  <a:cubicBezTo>
                    <a:pt x="17645" y="138116"/>
                    <a:pt x="18147" y="138367"/>
                    <a:pt x="18695" y="138549"/>
                  </a:cubicBezTo>
                  <a:cubicBezTo>
                    <a:pt x="19174" y="138869"/>
                    <a:pt x="19676" y="139120"/>
                    <a:pt x="20224" y="139303"/>
                  </a:cubicBezTo>
                  <a:cubicBezTo>
                    <a:pt x="20703" y="139622"/>
                    <a:pt x="21205" y="139873"/>
                    <a:pt x="21730" y="140056"/>
                  </a:cubicBezTo>
                  <a:cubicBezTo>
                    <a:pt x="22210" y="140375"/>
                    <a:pt x="22735" y="140626"/>
                    <a:pt x="23260" y="140809"/>
                  </a:cubicBezTo>
                  <a:cubicBezTo>
                    <a:pt x="23739" y="141129"/>
                    <a:pt x="24241" y="141380"/>
                    <a:pt x="24789" y="141562"/>
                  </a:cubicBezTo>
                  <a:cubicBezTo>
                    <a:pt x="25268" y="141882"/>
                    <a:pt x="25770" y="142133"/>
                    <a:pt x="26318" y="142316"/>
                  </a:cubicBezTo>
                  <a:cubicBezTo>
                    <a:pt x="26798" y="142635"/>
                    <a:pt x="27300" y="142886"/>
                    <a:pt x="27825" y="143092"/>
                  </a:cubicBezTo>
                  <a:cubicBezTo>
                    <a:pt x="28304" y="143388"/>
                    <a:pt x="28829" y="143639"/>
                    <a:pt x="29354" y="143845"/>
                  </a:cubicBezTo>
                  <a:cubicBezTo>
                    <a:pt x="29833" y="144142"/>
                    <a:pt x="30336" y="144393"/>
                    <a:pt x="30883" y="144598"/>
                  </a:cubicBezTo>
                  <a:cubicBezTo>
                    <a:pt x="32162" y="145397"/>
                    <a:pt x="33622" y="145831"/>
                    <a:pt x="35220" y="145831"/>
                  </a:cubicBezTo>
                  <a:cubicBezTo>
                    <a:pt x="37092" y="145831"/>
                    <a:pt x="39146" y="145260"/>
                    <a:pt x="41315" y="144050"/>
                  </a:cubicBezTo>
                  <a:lnTo>
                    <a:pt x="155601" y="80368"/>
                  </a:lnTo>
                  <a:cubicBezTo>
                    <a:pt x="159299" y="78268"/>
                    <a:pt x="163978" y="75072"/>
                    <a:pt x="165895" y="72927"/>
                  </a:cubicBezTo>
                  <a:cubicBezTo>
                    <a:pt x="173861" y="64961"/>
                    <a:pt x="179476" y="53229"/>
                    <a:pt x="179476" y="43140"/>
                  </a:cubicBezTo>
                  <a:cubicBezTo>
                    <a:pt x="179476" y="35927"/>
                    <a:pt x="176600" y="31088"/>
                    <a:pt x="172035" y="29239"/>
                  </a:cubicBezTo>
                  <a:cubicBezTo>
                    <a:pt x="171556" y="28965"/>
                    <a:pt x="171031" y="28714"/>
                    <a:pt x="170506" y="28486"/>
                  </a:cubicBezTo>
                  <a:cubicBezTo>
                    <a:pt x="170026" y="28189"/>
                    <a:pt x="169524" y="27961"/>
                    <a:pt x="168976" y="27733"/>
                  </a:cubicBezTo>
                  <a:cubicBezTo>
                    <a:pt x="168497" y="27436"/>
                    <a:pt x="167995" y="27208"/>
                    <a:pt x="167470" y="26979"/>
                  </a:cubicBezTo>
                  <a:cubicBezTo>
                    <a:pt x="166991" y="26683"/>
                    <a:pt x="166466" y="26455"/>
                    <a:pt x="165941" y="26226"/>
                  </a:cubicBezTo>
                  <a:cubicBezTo>
                    <a:pt x="165461" y="25930"/>
                    <a:pt x="164936" y="25701"/>
                    <a:pt x="164411" y="25473"/>
                  </a:cubicBezTo>
                  <a:cubicBezTo>
                    <a:pt x="163932" y="25176"/>
                    <a:pt x="163430" y="24925"/>
                    <a:pt x="162882" y="24720"/>
                  </a:cubicBezTo>
                  <a:cubicBezTo>
                    <a:pt x="162403" y="24423"/>
                    <a:pt x="161901" y="24172"/>
                    <a:pt x="161376" y="23967"/>
                  </a:cubicBezTo>
                  <a:cubicBezTo>
                    <a:pt x="160896" y="23670"/>
                    <a:pt x="160371" y="23419"/>
                    <a:pt x="159846" y="23213"/>
                  </a:cubicBezTo>
                  <a:cubicBezTo>
                    <a:pt x="159367" y="22917"/>
                    <a:pt x="158842" y="22666"/>
                    <a:pt x="158317" y="22460"/>
                  </a:cubicBezTo>
                  <a:cubicBezTo>
                    <a:pt x="157838" y="22163"/>
                    <a:pt x="157336" y="21912"/>
                    <a:pt x="156788" y="21707"/>
                  </a:cubicBezTo>
                  <a:cubicBezTo>
                    <a:pt x="156308" y="21410"/>
                    <a:pt x="155806" y="21159"/>
                    <a:pt x="155281" y="20954"/>
                  </a:cubicBezTo>
                  <a:cubicBezTo>
                    <a:pt x="154802" y="20657"/>
                    <a:pt x="154277" y="20406"/>
                    <a:pt x="153752" y="20200"/>
                  </a:cubicBezTo>
                  <a:cubicBezTo>
                    <a:pt x="153638" y="20132"/>
                    <a:pt x="153524" y="20063"/>
                    <a:pt x="153410" y="20018"/>
                  </a:cubicBezTo>
                  <a:cubicBezTo>
                    <a:pt x="151469" y="17598"/>
                    <a:pt x="149073" y="15772"/>
                    <a:pt x="146334" y="14563"/>
                  </a:cubicBezTo>
                  <a:cubicBezTo>
                    <a:pt x="145832" y="14289"/>
                    <a:pt x="145329" y="14038"/>
                    <a:pt x="144804" y="13809"/>
                  </a:cubicBezTo>
                  <a:cubicBezTo>
                    <a:pt x="144302" y="13535"/>
                    <a:pt x="143800" y="13284"/>
                    <a:pt x="143275" y="13056"/>
                  </a:cubicBezTo>
                  <a:cubicBezTo>
                    <a:pt x="142796" y="12782"/>
                    <a:pt x="142271" y="12531"/>
                    <a:pt x="141746" y="12303"/>
                  </a:cubicBezTo>
                  <a:cubicBezTo>
                    <a:pt x="141267" y="12029"/>
                    <a:pt x="140764" y="11778"/>
                    <a:pt x="140239" y="11550"/>
                  </a:cubicBezTo>
                  <a:cubicBezTo>
                    <a:pt x="139737" y="11276"/>
                    <a:pt x="139235" y="11025"/>
                    <a:pt x="138710" y="10796"/>
                  </a:cubicBezTo>
                  <a:cubicBezTo>
                    <a:pt x="138208" y="10522"/>
                    <a:pt x="137706" y="10271"/>
                    <a:pt x="137181" y="10020"/>
                  </a:cubicBezTo>
                  <a:cubicBezTo>
                    <a:pt x="136701" y="9746"/>
                    <a:pt x="136177" y="9495"/>
                    <a:pt x="135652" y="9267"/>
                  </a:cubicBezTo>
                  <a:cubicBezTo>
                    <a:pt x="135172" y="8993"/>
                    <a:pt x="134670" y="8742"/>
                    <a:pt x="134145" y="8514"/>
                  </a:cubicBezTo>
                  <a:cubicBezTo>
                    <a:pt x="133643" y="8240"/>
                    <a:pt x="133141" y="7989"/>
                    <a:pt x="132616" y="7761"/>
                  </a:cubicBezTo>
                  <a:cubicBezTo>
                    <a:pt x="132114" y="7487"/>
                    <a:pt x="131611" y="7236"/>
                    <a:pt x="131086" y="7007"/>
                  </a:cubicBezTo>
                  <a:cubicBezTo>
                    <a:pt x="130607" y="6733"/>
                    <a:pt x="130082" y="6482"/>
                    <a:pt x="129557" y="6254"/>
                  </a:cubicBezTo>
                  <a:cubicBezTo>
                    <a:pt x="129078" y="5980"/>
                    <a:pt x="128576" y="5729"/>
                    <a:pt x="128051" y="5501"/>
                  </a:cubicBezTo>
                  <a:cubicBezTo>
                    <a:pt x="127549" y="5227"/>
                    <a:pt x="127046" y="4976"/>
                    <a:pt x="126521" y="4748"/>
                  </a:cubicBezTo>
                  <a:cubicBezTo>
                    <a:pt x="126019" y="4474"/>
                    <a:pt x="125517" y="4223"/>
                    <a:pt x="124992" y="3994"/>
                  </a:cubicBezTo>
                  <a:cubicBezTo>
                    <a:pt x="124513" y="3721"/>
                    <a:pt x="123988" y="3469"/>
                    <a:pt x="123486" y="3241"/>
                  </a:cubicBezTo>
                  <a:cubicBezTo>
                    <a:pt x="122983" y="2967"/>
                    <a:pt x="122481" y="2716"/>
                    <a:pt x="121956" y="2488"/>
                  </a:cubicBezTo>
                  <a:cubicBezTo>
                    <a:pt x="118989" y="845"/>
                    <a:pt x="115565" y="0"/>
                    <a:pt x="111799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8;p20">
              <a:extLst>
                <a:ext uri="{FF2B5EF4-FFF2-40B4-BE49-F238E27FC236}">
                  <a16:creationId xmlns:a16="http://schemas.microsoft.com/office/drawing/2014/main" id="{19C48B3F-47A6-5E65-33D1-265F5E84D00C}"/>
                </a:ext>
              </a:extLst>
            </p:cNvPr>
            <p:cNvSpPr/>
            <p:nvPr/>
          </p:nvSpPr>
          <p:spPr>
            <a:xfrm>
              <a:off x="1767288" y="2338734"/>
              <a:ext cx="1933303" cy="1674419"/>
            </a:xfrm>
            <a:custGeom>
              <a:avLst/>
              <a:gdLst/>
              <a:ahLst/>
              <a:cxnLst/>
              <a:rect l="l" t="t" r="r" b="b"/>
              <a:pathLst>
                <a:path w="155943" h="135061" extrusionOk="0">
                  <a:moveTo>
                    <a:pt x="113514" y="0"/>
                  </a:moveTo>
                  <a:cubicBezTo>
                    <a:pt x="108140" y="0"/>
                    <a:pt x="102069" y="1698"/>
                    <a:pt x="95638" y="5283"/>
                  </a:cubicBezTo>
                  <a:cubicBezTo>
                    <a:pt x="84523" y="11492"/>
                    <a:pt x="74457" y="22151"/>
                    <a:pt x="67221" y="34340"/>
                  </a:cubicBezTo>
                  <a:cubicBezTo>
                    <a:pt x="66810" y="35024"/>
                    <a:pt x="66102" y="35481"/>
                    <a:pt x="65281" y="35572"/>
                  </a:cubicBezTo>
                  <a:cubicBezTo>
                    <a:pt x="61423" y="36052"/>
                    <a:pt x="57223" y="37490"/>
                    <a:pt x="52818" y="39932"/>
                  </a:cubicBezTo>
                  <a:cubicBezTo>
                    <a:pt x="35973" y="49336"/>
                    <a:pt x="21958" y="70632"/>
                    <a:pt x="19105" y="89965"/>
                  </a:cubicBezTo>
                  <a:cubicBezTo>
                    <a:pt x="18991" y="90741"/>
                    <a:pt x="18512" y="91403"/>
                    <a:pt x="17827" y="91791"/>
                  </a:cubicBezTo>
                  <a:lnTo>
                    <a:pt x="15636" y="93023"/>
                  </a:lnTo>
                  <a:cubicBezTo>
                    <a:pt x="7053" y="97817"/>
                    <a:pt x="0" y="110782"/>
                    <a:pt x="0" y="121852"/>
                  </a:cubicBezTo>
                  <a:cubicBezTo>
                    <a:pt x="0" y="130106"/>
                    <a:pt x="3921" y="135061"/>
                    <a:pt x="9474" y="135061"/>
                  </a:cubicBezTo>
                  <a:cubicBezTo>
                    <a:pt x="11368" y="135061"/>
                    <a:pt x="13452" y="134484"/>
                    <a:pt x="15636" y="133264"/>
                  </a:cubicBezTo>
                  <a:lnTo>
                    <a:pt x="131702" y="68578"/>
                  </a:lnTo>
                  <a:cubicBezTo>
                    <a:pt x="135446" y="66455"/>
                    <a:pt x="140216" y="63214"/>
                    <a:pt x="142156" y="61022"/>
                  </a:cubicBezTo>
                  <a:cubicBezTo>
                    <a:pt x="150237" y="52942"/>
                    <a:pt x="155943" y="41005"/>
                    <a:pt x="155943" y="30779"/>
                  </a:cubicBezTo>
                  <a:cubicBezTo>
                    <a:pt x="155943" y="21301"/>
                    <a:pt x="151029" y="15821"/>
                    <a:pt x="143863" y="15821"/>
                  </a:cubicBezTo>
                  <a:cubicBezTo>
                    <a:pt x="141434" y="15821"/>
                    <a:pt x="138746" y="16451"/>
                    <a:pt x="135902" y="17769"/>
                  </a:cubicBezTo>
                  <a:cubicBezTo>
                    <a:pt x="135743" y="17837"/>
                    <a:pt x="135571" y="17871"/>
                    <a:pt x="135400" y="17871"/>
                  </a:cubicBezTo>
                  <a:cubicBezTo>
                    <a:pt x="135229" y="17871"/>
                    <a:pt x="135058" y="17837"/>
                    <a:pt x="134898" y="17769"/>
                  </a:cubicBezTo>
                  <a:cubicBezTo>
                    <a:pt x="134578" y="17632"/>
                    <a:pt x="134350" y="17358"/>
                    <a:pt x="134259" y="17015"/>
                  </a:cubicBezTo>
                  <a:cubicBezTo>
                    <a:pt x="131389" y="6105"/>
                    <a:pt x="123706" y="0"/>
                    <a:pt x="113514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978065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95B7DE85-DB6E-9F8F-CB07-46F9A0A41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2CF407A4-1EEE-045E-5BFD-4DB03818A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442" y="625541"/>
            <a:ext cx="3169507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Here is our Full CI stage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CD5D0-4F23-BDA2-8814-73D40BBC5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85" y="326773"/>
            <a:ext cx="3943372" cy="4266930"/>
          </a:xfrm>
          <a:prstGeom prst="rect">
            <a:avLst/>
          </a:prstGeom>
        </p:spPr>
      </p:pic>
      <p:sp>
        <p:nvSpPr>
          <p:cNvPr id="6" name="Google Shape;2100;p46">
            <a:extLst>
              <a:ext uri="{FF2B5EF4-FFF2-40B4-BE49-F238E27FC236}">
                <a16:creationId xmlns:a16="http://schemas.microsoft.com/office/drawing/2014/main" id="{87667AAC-6398-0F23-9ADD-607455FB2EE5}"/>
              </a:ext>
            </a:extLst>
          </p:cNvPr>
          <p:cNvSpPr txBox="1">
            <a:spLocks/>
          </p:cNvSpPr>
          <p:nvPr/>
        </p:nvSpPr>
        <p:spPr>
          <a:xfrm>
            <a:off x="762443" y="2460238"/>
            <a:ext cx="3169507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400" b="1" dirty="0"/>
              <a:t>Before Going to CD stage let’s apply </a:t>
            </a:r>
            <a:r>
              <a:rPr lang="en-US" sz="2400" b="1" dirty="0" err="1"/>
              <a:t>GitOps</a:t>
            </a:r>
            <a:r>
              <a:rPr lang="en-US" sz="2400" b="1" dirty="0"/>
              <a:t> concept</a:t>
            </a:r>
          </a:p>
        </p:txBody>
      </p:sp>
    </p:spTree>
    <p:extLst>
      <p:ext uri="{BB962C8B-B14F-4D97-AF65-F5344CB8AC3E}">
        <p14:creationId xmlns:p14="http://schemas.microsoft.com/office/powerpoint/2010/main" val="2369159988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65104F59-B9D8-6156-9FD7-3F14C06F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6B6A5188-50AB-D0B2-D3AF-3A45FE263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19144" y="1671912"/>
            <a:ext cx="4195956" cy="14776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GitOPS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692656709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AC9882B4-DA94-CAFE-811F-41B5E3699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F4DAFD87-18BC-DDF0-93B5-28273C35E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ArgoCD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E5E75-0E41-230F-2346-35BAC1AC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98" y="1023746"/>
            <a:ext cx="6898888" cy="37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29599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AE58CB15-6A7D-D10D-14E7-8DA06654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2973669D-20F7-1EF5-8ECC-B7A2C2B95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ArgoCD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DC9A1-A163-18AD-922F-5C262B37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84" y="828612"/>
            <a:ext cx="7610810" cy="41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4244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36" name="Google Shape;136;p19"/>
          <p:cNvSpPr/>
          <p:nvPr/>
        </p:nvSpPr>
        <p:spPr>
          <a:xfrm>
            <a:off x="4865247" y="2677676"/>
            <a:ext cx="1308786" cy="1179851"/>
          </a:xfrm>
          <a:custGeom>
            <a:avLst/>
            <a:gdLst/>
            <a:ahLst/>
            <a:cxnLst/>
            <a:rect l="l" t="t" r="r" b="b"/>
            <a:pathLst>
              <a:path w="77846" h="70177" extrusionOk="0">
                <a:moveTo>
                  <a:pt x="32707" y="1"/>
                </a:moveTo>
                <a:cubicBezTo>
                  <a:pt x="32607" y="26"/>
                  <a:pt x="32507" y="26"/>
                  <a:pt x="32406" y="26"/>
                </a:cubicBezTo>
                <a:cubicBezTo>
                  <a:pt x="32356" y="26"/>
                  <a:pt x="32306" y="26"/>
                  <a:pt x="32256" y="51"/>
                </a:cubicBezTo>
                <a:cubicBezTo>
                  <a:pt x="32131" y="51"/>
                  <a:pt x="32005" y="76"/>
                  <a:pt x="31880" y="76"/>
                </a:cubicBezTo>
                <a:cubicBezTo>
                  <a:pt x="31629" y="126"/>
                  <a:pt x="31354" y="151"/>
                  <a:pt x="31078" y="227"/>
                </a:cubicBezTo>
                <a:cubicBezTo>
                  <a:pt x="27369" y="978"/>
                  <a:pt x="24261" y="3685"/>
                  <a:pt x="22732" y="6768"/>
                </a:cubicBezTo>
                <a:cubicBezTo>
                  <a:pt x="22557" y="7094"/>
                  <a:pt x="22431" y="7395"/>
                  <a:pt x="22306" y="7720"/>
                </a:cubicBezTo>
                <a:cubicBezTo>
                  <a:pt x="21905" y="8723"/>
                  <a:pt x="21679" y="9775"/>
                  <a:pt x="21679" y="10778"/>
                </a:cubicBezTo>
                <a:cubicBezTo>
                  <a:pt x="21629" y="17119"/>
                  <a:pt x="25389" y="18447"/>
                  <a:pt x="25940" y="20753"/>
                </a:cubicBezTo>
                <a:cubicBezTo>
                  <a:pt x="26291" y="22307"/>
                  <a:pt x="25088" y="23259"/>
                  <a:pt x="21805" y="23259"/>
                </a:cubicBezTo>
                <a:cubicBezTo>
                  <a:pt x="14662" y="23284"/>
                  <a:pt x="7494" y="23309"/>
                  <a:pt x="351" y="23334"/>
                </a:cubicBezTo>
                <a:lnTo>
                  <a:pt x="176" y="36944"/>
                </a:lnTo>
                <a:cubicBezTo>
                  <a:pt x="176" y="39846"/>
                  <a:pt x="870" y="41128"/>
                  <a:pt x="2107" y="41128"/>
                </a:cubicBezTo>
                <a:cubicBezTo>
                  <a:pt x="2280" y="41128"/>
                  <a:pt x="2463" y="41103"/>
                  <a:pt x="2657" y="41054"/>
                </a:cubicBezTo>
                <a:cubicBezTo>
                  <a:pt x="4963" y="40502"/>
                  <a:pt x="6341" y="36718"/>
                  <a:pt x="12682" y="36718"/>
                </a:cubicBezTo>
                <a:cubicBezTo>
                  <a:pt x="12694" y="36718"/>
                  <a:pt x="12706" y="36718"/>
                  <a:pt x="12718" y="36718"/>
                </a:cubicBezTo>
                <a:cubicBezTo>
                  <a:pt x="17672" y="36718"/>
                  <a:pt x="23384" y="41796"/>
                  <a:pt x="23334" y="48046"/>
                </a:cubicBezTo>
                <a:cubicBezTo>
                  <a:pt x="23283" y="54337"/>
                  <a:pt x="17469" y="59450"/>
                  <a:pt x="12506" y="59450"/>
                </a:cubicBezTo>
                <a:cubicBezTo>
                  <a:pt x="12486" y="59450"/>
                  <a:pt x="12465" y="59450"/>
                  <a:pt x="12444" y="59450"/>
                </a:cubicBezTo>
                <a:cubicBezTo>
                  <a:pt x="6157" y="59450"/>
                  <a:pt x="4855" y="55689"/>
                  <a:pt x="2557" y="55164"/>
                </a:cubicBezTo>
                <a:cubicBezTo>
                  <a:pt x="2363" y="55115"/>
                  <a:pt x="2179" y="55090"/>
                  <a:pt x="2005" y="55090"/>
                </a:cubicBezTo>
                <a:cubicBezTo>
                  <a:pt x="764" y="55090"/>
                  <a:pt x="47" y="56372"/>
                  <a:pt x="25" y="59274"/>
                </a:cubicBezTo>
                <a:lnTo>
                  <a:pt x="0" y="69650"/>
                </a:lnTo>
                <a:cubicBezTo>
                  <a:pt x="3890" y="69610"/>
                  <a:pt x="7765" y="69584"/>
                  <a:pt x="11619" y="69584"/>
                </a:cubicBezTo>
                <a:cubicBezTo>
                  <a:pt x="14966" y="69584"/>
                  <a:pt x="18296" y="69604"/>
                  <a:pt x="21604" y="69650"/>
                </a:cubicBezTo>
                <a:cubicBezTo>
                  <a:pt x="21880" y="69650"/>
                  <a:pt x="22181" y="69650"/>
                  <a:pt x="22481" y="69676"/>
                </a:cubicBezTo>
                <a:cubicBezTo>
                  <a:pt x="25414" y="69701"/>
                  <a:pt x="28321" y="69776"/>
                  <a:pt x="31203" y="69851"/>
                </a:cubicBezTo>
                <a:cubicBezTo>
                  <a:pt x="31504" y="69876"/>
                  <a:pt x="31805" y="69876"/>
                  <a:pt x="32081" y="69876"/>
                </a:cubicBezTo>
                <a:cubicBezTo>
                  <a:pt x="32406" y="69901"/>
                  <a:pt x="32732" y="69901"/>
                  <a:pt x="33058" y="69901"/>
                </a:cubicBezTo>
                <a:cubicBezTo>
                  <a:pt x="34336" y="69951"/>
                  <a:pt x="35589" y="70001"/>
                  <a:pt x="36842" y="70051"/>
                </a:cubicBezTo>
                <a:cubicBezTo>
                  <a:pt x="37118" y="70051"/>
                  <a:pt x="37419" y="70077"/>
                  <a:pt x="37720" y="70077"/>
                </a:cubicBezTo>
                <a:cubicBezTo>
                  <a:pt x="37845" y="70077"/>
                  <a:pt x="37970" y="70102"/>
                  <a:pt x="38121" y="70102"/>
                </a:cubicBezTo>
                <a:cubicBezTo>
                  <a:pt x="38672" y="70127"/>
                  <a:pt x="39223" y="70152"/>
                  <a:pt x="39775" y="70177"/>
                </a:cubicBezTo>
                <a:lnTo>
                  <a:pt x="40752" y="70177"/>
                </a:lnTo>
                <a:cubicBezTo>
                  <a:pt x="41003" y="70152"/>
                  <a:pt x="41228" y="70152"/>
                  <a:pt x="41454" y="70152"/>
                </a:cubicBezTo>
                <a:cubicBezTo>
                  <a:pt x="41680" y="70127"/>
                  <a:pt x="41905" y="70127"/>
                  <a:pt x="42106" y="70102"/>
                </a:cubicBezTo>
                <a:cubicBezTo>
                  <a:pt x="42381" y="70102"/>
                  <a:pt x="42632" y="70077"/>
                  <a:pt x="42883" y="70051"/>
                </a:cubicBezTo>
                <a:cubicBezTo>
                  <a:pt x="43083" y="70026"/>
                  <a:pt x="43309" y="70026"/>
                  <a:pt x="43509" y="70001"/>
                </a:cubicBezTo>
                <a:cubicBezTo>
                  <a:pt x="43609" y="69976"/>
                  <a:pt x="43685" y="69976"/>
                  <a:pt x="43760" y="69976"/>
                </a:cubicBezTo>
                <a:cubicBezTo>
                  <a:pt x="43985" y="69951"/>
                  <a:pt x="44186" y="69926"/>
                  <a:pt x="44386" y="69901"/>
                </a:cubicBezTo>
                <a:cubicBezTo>
                  <a:pt x="45063" y="69826"/>
                  <a:pt x="45740" y="69726"/>
                  <a:pt x="46391" y="69600"/>
                </a:cubicBezTo>
                <a:cubicBezTo>
                  <a:pt x="46667" y="69550"/>
                  <a:pt x="46968" y="69500"/>
                  <a:pt x="47244" y="69450"/>
                </a:cubicBezTo>
                <a:cubicBezTo>
                  <a:pt x="47269" y="69450"/>
                  <a:pt x="47294" y="69450"/>
                  <a:pt x="47319" y="69425"/>
                </a:cubicBezTo>
                <a:cubicBezTo>
                  <a:pt x="47494" y="69400"/>
                  <a:pt x="47695" y="69350"/>
                  <a:pt x="47895" y="69325"/>
                </a:cubicBezTo>
                <a:cubicBezTo>
                  <a:pt x="47920" y="69300"/>
                  <a:pt x="47945" y="69300"/>
                  <a:pt x="47995" y="69300"/>
                </a:cubicBezTo>
                <a:cubicBezTo>
                  <a:pt x="48171" y="69249"/>
                  <a:pt x="48346" y="69224"/>
                  <a:pt x="48547" y="69174"/>
                </a:cubicBezTo>
                <a:cubicBezTo>
                  <a:pt x="49098" y="69049"/>
                  <a:pt x="49650" y="68899"/>
                  <a:pt x="50201" y="68748"/>
                </a:cubicBezTo>
                <a:cubicBezTo>
                  <a:pt x="50502" y="68648"/>
                  <a:pt x="50802" y="68573"/>
                  <a:pt x="51103" y="68473"/>
                </a:cubicBezTo>
                <a:cubicBezTo>
                  <a:pt x="51404" y="68372"/>
                  <a:pt x="51705" y="68272"/>
                  <a:pt x="51980" y="68172"/>
                </a:cubicBezTo>
                <a:lnTo>
                  <a:pt x="52056" y="68172"/>
                </a:lnTo>
                <a:cubicBezTo>
                  <a:pt x="52331" y="68072"/>
                  <a:pt x="52607" y="67971"/>
                  <a:pt x="52883" y="67871"/>
                </a:cubicBezTo>
                <a:cubicBezTo>
                  <a:pt x="53183" y="67746"/>
                  <a:pt x="53509" y="67645"/>
                  <a:pt x="53835" y="67495"/>
                </a:cubicBezTo>
                <a:cubicBezTo>
                  <a:pt x="54086" y="67395"/>
                  <a:pt x="54336" y="67295"/>
                  <a:pt x="54587" y="67194"/>
                </a:cubicBezTo>
                <a:cubicBezTo>
                  <a:pt x="54888" y="67069"/>
                  <a:pt x="55163" y="66944"/>
                  <a:pt x="55439" y="66818"/>
                </a:cubicBezTo>
                <a:cubicBezTo>
                  <a:pt x="55715" y="66693"/>
                  <a:pt x="56015" y="66568"/>
                  <a:pt x="56291" y="66417"/>
                </a:cubicBezTo>
                <a:cubicBezTo>
                  <a:pt x="56567" y="66292"/>
                  <a:pt x="56843" y="66167"/>
                  <a:pt x="57118" y="66016"/>
                </a:cubicBezTo>
                <a:cubicBezTo>
                  <a:pt x="57143" y="65991"/>
                  <a:pt x="57193" y="65991"/>
                  <a:pt x="57218" y="65966"/>
                </a:cubicBezTo>
                <a:cubicBezTo>
                  <a:pt x="57444" y="65841"/>
                  <a:pt x="57695" y="65716"/>
                  <a:pt x="57920" y="65590"/>
                </a:cubicBezTo>
                <a:cubicBezTo>
                  <a:pt x="58196" y="65440"/>
                  <a:pt x="58472" y="65290"/>
                  <a:pt x="58722" y="65139"/>
                </a:cubicBezTo>
                <a:cubicBezTo>
                  <a:pt x="58998" y="64989"/>
                  <a:pt x="59274" y="64838"/>
                  <a:pt x="59524" y="64663"/>
                </a:cubicBezTo>
                <a:cubicBezTo>
                  <a:pt x="59725" y="64538"/>
                  <a:pt x="59900" y="64437"/>
                  <a:pt x="60101" y="64312"/>
                </a:cubicBezTo>
                <a:cubicBezTo>
                  <a:pt x="60351" y="64162"/>
                  <a:pt x="60602" y="63986"/>
                  <a:pt x="60853" y="63836"/>
                </a:cubicBezTo>
                <a:cubicBezTo>
                  <a:pt x="61003" y="63736"/>
                  <a:pt x="61153" y="63610"/>
                  <a:pt x="61304" y="63510"/>
                </a:cubicBezTo>
                <a:cubicBezTo>
                  <a:pt x="61905" y="63109"/>
                  <a:pt x="62507" y="62658"/>
                  <a:pt x="63083" y="62232"/>
                </a:cubicBezTo>
                <a:cubicBezTo>
                  <a:pt x="63209" y="62107"/>
                  <a:pt x="63359" y="62006"/>
                  <a:pt x="63484" y="61906"/>
                </a:cubicBezTo>
                <a:cubicBezTo>
                  <a:pt x="63584" y="61831"/>
                  <a:pt x="63660" y="61756"/>
                  <a:pt x="63760" y="61681"/>
                </a:cubicBezTo>
                <a:cubicBezTo>
                  <a:pt x="63885" y="61580"/>
                  <a:pt x="64011" y="61455"/>
                  <a:pt x="64161" y="61355"/>
                </a:cubicBezTo>
                <a:cubicBezTo>
                  <a:pt x="64612" y="60979"/>
                  <a:pt x="65038" y="60603"/>
                  <a:pt x="65489" y="60202"/>
                </a:cubicBezTo>
                <a:cubicBezTo>
                  <a:pt x="65640" y="60051"/>
                  <a:pt x="65790" y="59901"/>
                  <a:pt x="65940" y="59776"/>
                </a:cubicBezTo>
                <a:cubicBezTo>
                  <a:pt x="66216" y="59525"/>
                  <a:pt x="66467" y="59274"/>
                  <a:pt x="66717" y="58999"/>
                </a:cubicBezTo>
                <a:cubicBezTo>
                  <a:pt x="73584" y="52132"/>
                  <a:pt x="77845" y="42658"/>
                  <a:pt x="77845" y="32131"/>
                </a:cubicBezTo>
                <a:cubicBezTo>
                  <a:pt x="77845" y="30578"/>
                  <a:pt x="77745" y="29049"/>
                  <a:pt x="77569" y="27570"/>
                </a:cubicBezTo>
                <a:cubicBezTo>
                  <a:pt x="77469" y="26818"/>
                  <a:pt x="77369" y="26066"/>
                  <a:pt x="77244" y="25339"/>
                </a:cubicBezTo>
                <a:cubicBezTo>
                  <a:pt x="77168" y="24964"/>
                  <a:pt x="77093" y="24613"/>
                  <a:pt x="77018" y="24237"/>
                </a:cubicBezTo>
                <a:cubicBezTo>
                  <a:pt x="76943" y="23861"/>
                  <a:pt x="76868" y="23510"/>
                  <a:pt x="76767" y="23159"/>
                </a:cubicBezTo>
                <a:lnTo>
                  <a:pt x="65589" y="23159"/>
                </a:lnTo>
                <a:cubicBezTo>
                  <a:pt x="57093" y="23184"/>
                  <a:pt x="48071" y="23184"/>
                  <a:pt x="44136" y="23184"/>
                </a:cubicBezTo>
                <a:cubicBezTo>
                  <a:pt x="44092" y="23184"/>
                  <a:pt x="44049" y="23185"/>
                  <a:pt x="44006" y="23185"/>
                </a:cubicBezTo>
                <a:cubicBezTo>
                  <a:pt x="40797" y="23185"/>
                  <a:pt x="39654" y="22261"/>
                  <a:pt x="40025" y="20703"/>
                </a:cubicBezTo>
                <a:cubicBezTo>
                  <a:pt x="40602" y="18397"/>
                  <a:pt x="44386" y="17044"/>
                  <a:pt x="44436" y="10728"/>
                </a:cubicBezTo>
                <a:cubicBezTo>
                  <a:pt x="44462" y="6643"/>
                  <a:pt x="41078" y="2056"/>
                  <a:pt x="36416" y="527"/>
                </a:cubicBezTo>
                <a:cubicBezTo>
                  <a:pt x="35364" y="176"/>
                  <a:pt x="34261" y="1"/>
                  <a:pt x="3313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489536" y="1568307"/>
            <a:ext cx="1672003" cy="1011726"/>
          </a:xfrm>
          <a:custGeom>
            <a:avLst/>
            <a:gdLst/>
            <a:ahLst/>
            <a:cxnLst/>
            <a:rect l="l" t="t" r="r" b="b"/>
            <a:pathLst>
              <a:path w="99450" h="60177" extrusionOk="0">
                <a:moveTo>
                  <a:pt x="23484" y="0"/>
                </a:moveTo>
                <a:cubicBezTo>
                  <a:pt x="23434" y="5464"/>
                  <a:pt x="23409" y="16517"/>
                  <a:pt x="23359" y="21980"/>
                </a:cubicBezTo>
                <a:cubicBezTo>
                  <a:pt x="23337" y="24902"/>
                  <a:pt x="22591" y="26182"/>
                  <a:pt x="21347" y="26182"/>
                </a:cubicBezTo>
                <a:cubicBezTo>
                  <a:pt x="21182" y="26182"/>
                  <a:pt x="21009" y="26160"/>
                  <a:pt x="20828" y="26116"/>
                </a:cubicBezTo>
                <a:cubicBezTo>
                  <a:pt x="18522" y="25564"/>
                  <a:pt x="17218" y="21805"/>
                  <a:pt x="10878" y="21805"/>
                </a:cubicBezTo>
                <a:cubicBezTo>
                  <a:pt x="5890" y="21830"/>
                  <a:pt x="76" y="26943"/>
                  <a:pt x="50" y="33234"/>
                </a:cubicBezTo>
                <a:cubicBezTo>
                  <a:pt x="0" y="39484"/>
                  <a:pt x="5687" y="44562"/>
                  <a:pt x="10665" y="44562"/>
                </a:cubicBezTo>
                <a:cubicBezTo>
                  <a:pt x="10678" y="44562"/>
                  <a:pt x="10690" y="44562"/>
                  <a:pt x="10702" y="44562"/>
                </a:cubicBezTo>
                <a:cubicBezTo>
                  <a:pt x="17043" y="44537"/>
                  <a:pt x="18396" y="40777"/>
                  <a:pt x="20702" y="40201"/>
                </a:cubicBezTo>
                <a:cubicBezTo>
                  <a:pt x="20889" y="40157"/>
                  <a:pt x="21067" y="40134"/>
                  <a:pt x="21235" y="40134"/>
                </a:cubicBezTo>
                <a:cubicBezTo>
                  <a:pt x="22487" y="40134"/>
                  <a:pt x="23206" y="41395"/>
                  <a:pt x="23183" y="44311"/>
                </a:cubicBezTo>
                <a:cubicBezTo>
                  <a:pt x="23133" y="51479"/>
                  <a:pt x="23083" y="53033"/>
                  <a:pt x="23033" y="60176"/>
                </a:cubicBezTo>
                <a:lnTo>
                  <a:pt x="44462" y="60126"/>
                </a:lnTo>
                <a:cubicBezTo>
                  <a:pt x="47770" y="60101"/>
                  <a:pt x="48973" y="59174"/>
                  <a:pt x="48597" y="57595"/>
                </a:cubicBezTo>
                <a:cubicBezTo>
                  <a:pt x="48071" y="55289"/>
                  <a:pt x="44311" y="53961"/>
                  <a:pt x="44361" y="47645"/>
                </a:cubicBezTo>
                <a:cubicBezTo>
                  <a:pt x="44412" y="42657"/>
                  <a:pt x="49524" y="36868"/>
                  <a:pt x="55815" y="36843"/>
                </a:cubicBezTo>
                <a:cubicBezTo>
                  <a:pt x="62081" y="36843"/>
                  <a:pt x="67144" y="42582"/>
                  <a:pt x="67093" y="47570"/>
                </a:cubicBezTo>
                <a:cubicBezTo>
                  <a:pt x="67043" y="53910"/>
                  <a:pt x="63284" y="55264"/>
                  <a:pt x="62707" y="57544"/>
                </a:cubicBezTo>
                <a:cubicBezTo>
                  <a:pt x="62306" y="59123"/>
                  <a:pt x="63484" y="60051"/>
                  <a:pt x="66793" y="60051"/>
                </a:cubicBezTo>
                <a:lnTo>
                  <a:pt x="99449" y="60001"/>
                </a:lnTo>
                <a:cubicBezTo>
                  <a:pt x="97845" y="53334"/>
                  <a:pt x="94487" y="47369"/>
                  <a:pt x="89875" y="42607"/>
                </a:cubicBezTo>
                <a:cubicBezTo>
                  <a:pt x="83585" y="36091"/>
                  <a:pt x="74963" y="31780"/>
                  <a:pt x="65364" y="31028"/>
                </a:cubicBezTo>
                <a:cubicBezTo>
                  <a:pt x="62156" y="22131"/>
                  <a:pt x="56291" y="14386"/>
                  <a:pt x="48773" y="8923"/>
                </a:cubicBezTo>
                <a:cubicBezTo>
                  <a:pt x="41605" y="3685"/>
                  <a:pt x="32908" y="451"/>
                  <a:pt x="23484" y="0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2983547" y="1568307"/>
            <a:ext cx="1222403" cy="1404853"/>
          </a:xfrm>
          <a:custGeom>
            <a:avLst/>
            <a:gdLst/>
            <a:ahLst/>
            <a:cxnLst/>
            <a:rect l="l" t="t" r="r" b="b"/>
            <a:pathLst>
              <a:path w="72708" h="83560" extrusionOk="0">
                <a:moveTo>
                  <a:pt x="70427" y="0"/>
                </a:moveTo>
                <a:cubicBezTo>
                  <a:pt x="65991" y="0"/>
                  <a:pt x="61705" y="627"/>
                  <a:pt x="57620" y="1755"/>
                </a:cubicBezTo>
                <a:cubicBezTo>
                  <a:pt x="57545" y="1780"/>
                  <a:pt x="57470" y="1805"/>
                  <a:pt x="57395" y="1830"/>
                </a:cubicBezTo>
                <a:cubicBezTo>
                  <a:pt x="56893" y="1980"/>
                  <a:pt x="56392" y="2131"/>
                  <a:pt x="55891" y="2306"/>
                </a:cubicBezTo>
                <a:cubicBezTo>
                  <a:pt x="55866" y="2306"/>
                  <a:pt x="55841" y="2306"/>
                  <a:pt x="55816" y="2331"/>
                </a:cubicBezTo>
                <a:cubicBezTo>
                  <a:pt x="48723" y="4637"/>
                  <a:pt x="42357" y="8597"/>
                  <a:pt x="37194" y="13760"/>
                </a:cubicBezTo>
                <a:cubicBezTo>
                  <a:pt x="28698" y="22231"/>
                  <a:pt x="23409" y="34011"/>
                  <a:pt x="23409" y="46968"/>
                </a:cubicBezTo>
                <a:lnTo>
                  <a:pt x="23460" y="47394"/>
                </a:lnTo>
                <a:cubicBezTo>
                  <a:pt x="15665" y="47720"/>
                  <a:pt x="8698" y="51003"/>
                  <a:pt x="3560" y="56116"/>
                </a:cubicBezTo>
                <a:cubicBezTo>
                  <a:pt x="2256" y="57419"/>
                  <a:pt x="1053" y="58873"/>
                  <a:pt x="1" y="60402"/>
                </a:cubicBezTo>
                <a:cubicBezTo>
                  <a:pt x="10978" y="60377"/>
                  <a:pt x="24061" y="60377"/>
                  <a:pt x="28497" y="60352"/>
                </a:cubicBezTo>
                <a:cubicBezTo>
                  <a:pt x="31806" y="60352"/>
                  <a:pt x="32983" y="61279"/>
                  <a:pt x="32582" y="62858"/>
                </a:cubicBezTo>
                <a:cubicBezTo>
                  <a:pt x="32031" y="65139"/>
                  <a:pt x="28247" y="66517"/>
                  <a:pt x="28196" y="72833"/>
                </a:cubicBezTo>
                <a:cubicBezTo>
                  <a:pt x="28146" y="77809"/>
                  <a:pt x="33162" y="83560"/>
                  <a:pt x="39434" y="83560"/>
                </a:cubicBezTo>
                <a:cubicBezTo>
                  <a:pt x="39447" y="83560"/>
                  <a:pt x="39461" y="83560"/>
                  <a:pt x="39475" y="83560"/>
                </a:cubicBezTo>
                <a:cubicBezTo>
                  <a:pt x="45765" y="83535"/>
                  <a:pt x="50903" y="77770"/>
                  <a:pt x="50928" y="72783"/>
                </a:cubicBezTo>
                <a:cubicBezTo>
                  <a:pt x="50979" y="66442"/>
                  <a:pt x="47219" y="65113"/>
                  <a:pt x="46693" y="62833"/>
                </a:cubicBezTo>
                <a:cubicBezTo>
                  <a:pt x="46317" y="61254"/>
                  <a:pt x="47520" y="60301"/>
                  <a:pt x="50828" y="60301"/>
                </a:cubicBezTo>
                <a:cubicBezTo>
                  <a:pt x="57971" y="60276"/>
                  <a:pt x="65114" y="60251"/>
                  <a:pt x="72282" y="60226"/>
                </a:cubicBezTo>
                <a:lnTo>
                  <a:pt x="72432" y="44387"/>
                </a:lnTo>
                <a:cubicBezTo>
                  <a:pt x="72454" y="41484"/>
                  <a:pt x="71743" y="40202"/>
                  <a:pt x="70502" y="40202"/>
                </a:cubicBezTo>
                <a:cubicBezTo>
                  <a:pt x="70329" y="40202"/>
                  <a:pt x="70145" y="40227"/>
                  <a:pt x="69951" y="40276"/>
                </a:cubicBezTo>
                <a:cubicBezTo>
                  <a:pt x="67645" y="40828"/>
                  <a:pt x="66267" y="44612"/>
                  <a:pt x="59951" y="44612"/>
                </a:cubicBezTo>
                <a:cubicBezTo>
                  <a:pt x="59939" y="44612"/>
                  <a:pt x="59927" y="44612"/>
                  <a:pt x="59914" y="44612"/>
                </a:cubicBezTo>
                <a:cubicBezTo>
                  <a:pt x="54936" y="44612"/>
                  <a:pt x="49249" y="39534"/>
                  <a:pt x="49274" y="33284"/>
                </a:cubicBezTo>
                <a:cubicBezTo>
                  <a:pt x="49324" y="26993"/>
                  <a:pt x="55139" y="21880"/>
                  <a:pt x="60126" y="21880"/>
                </a:cubicBezTo>
                <a:cubicBezTo>
                  <a:pt x="60147" y="21880"/>
                  <a:pt x="60168" y="21880"/>
                  <a:pt x="60189" y="21880"/>
                </a:cubicBezTo>
                <a:cubicBezTo>
                  <a:pt x="66451" y="21880"/>
                  <a:pt x="67778" y="25641"/>
                  <a:pt x="70051" y="26166"/>
                </a:cubicBezTo>
                <a:cubicBezTo>
                  <a:pt x="70238" y="26210"/>
                  <a:pt x="70416" y="26233"/>
                  <a:pt x="70585" y="26233"/>
                </a:cubicBezTo>
                <a:cubicBezTo>
                  <a:pt x="71843" y="26233"/>
                  <a:pt x="72586" y="24972"/>
                  <a:pt x="72608" y="22056"/>
                </a:cubicBezTo>
                <a:lnTo>
                  <a:pt x="72708" y="76"/>
                </a:lnTo>
                <a:cubicBezTo>
                  <a:pt x="71956" y="25"/>
                  <a:pt x="71204" y="0"/>
                  <a:pt x="70427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2952612" y="3081462"/>
            <a:ext cx="1690127" cy="787985"/>
          </a:xfrm>
          <a:custGeom>
            <a:avLst/>
            <a:gdLst/>
            <a:ahLst/>
            <a:cxnLst/>
            <a:rect l="l" t="t" r="r" b="b"/>
            <a:pathLst>
              <a:path w="100528" h="46869" extrusionOk="0">
                <a:moveTo>
                  <a:pt x="77520" y="1"/>
                </a:moveTo>
                <a:lnTo>
                  <a:pt x="56041" y="76"/>
                </a:lnTo>
                <a:cubicBezTo>
                  <a:pt x="52758" y="76"/>
                  <a:pt x="51555" y="1028"/>
                  <a:pt x="51906" y="2607"/>
                </a:cubicBezTo>
                <a:cubicBezTo>
                  <a:pt x="52407" y="4713"/>
                  <a:pt x="55640" y="6016"/>
                  <a:pt x="56116" y="11154"/>
                </a:cubicBezTo>
                <a:cubicBezTo>
                  <a:pt x="56141" y="11605"/>
                  <a:pt x="56167" y="12056"/>
                  <a:pt x="56167" y="12532"/>
                </a:cubicBezTo>
                <a:cubicBezTo>
                  <a:pt x="56141" y="15314"/>
                  <a:pt x="54537" y="18347"/>
                  <a:pt x="52031" y="20477"/>
                </a:cubicBezTo>
                <a:cubicBezTo>
                  <a:pt x="51580" y="20878"/>
                  <a:pt x="51079" y="21254"/>
                  <a:pt x="50578" y="21580"/>
                </a:cubicBezTo>
                <a:cubicBezTo>
                  <a:pt x="48848" y="22658"/>
                  <a:pt x="46843" y="23334"/>
                  <a:pt x="44713" y="23334"/>
                </a:cubicBezTo>
                <a:cubicBezTo>
                  <a:pt x="44412" y="23334"/>
                  <a:pt x="44086" y="23334"/>
                  <a:pt x="43786" y="23284"/>
                </a:cubicBezTo>
                <a:cubicBezTo>
                  <a:pt x="37946" y="22783"/>
                  <a:pt x="33384" y="17344"/>
                  <a:pt x="33435" y="12607"/>
                </a:cubicBezTo>
                <a:cubicBezTo>
                  <a:pt x="33485" y="6292"/>
                  <a:pt x="37244" y="4938"/>
                  <a:pt x="37821" y="2632"/>
                </a:cubicBezTo>
                <a:cubicBezTo>
                  <a:pt x="38222" y="1053"/>
                  <a:pt x="37044" y="126"/>
                  <a:pt x="33735" y="126"/>
                </a:cubicBezTo>
                <a:lnTo>
                  <a:pt x="5239" y="176"/>
                </a:lnTo>
                <a:cubicBezTo>
                  <a:pt x="2657" y="3961"/>
                  <a:pt x="903" y="8372"/>
                  <a:pt x="277" y="13109"/>
                </a:cubicBezTo>
                <a:cubicBezTo>
                  <a:pt x="176" y="13835"/>
                  <a:pt x="101" y="14562"/>
                  <a:pt x="76" y="15314"/>
                </a:cubicBezTo>
                <a:cubicBezTo>
                  <a:pt x="26" y="15865"/>
                  <a:pt x="1" y="16442"/>
                  <a:pt x="1" y="17018"/>
                </a:cubicBezTo>
                <a:cubicBezTo>
                  <a:pt x="1" y="17244"/>
                  <a:pt x="26" y="17470"/>
                  <a:pt x="26" y="17720"/>
                </a:cubicBezTo>
                <a:cubicBezTo>
                  <a:pt x="26" y="17946"/>
                  <a:pt x="26" y="18146"/>
                  <a:pt x="51" y="18372"/>
                </a:cubicBezTo>
                <a:cubicBezTo>
                  <a:pt x="76" y="18898"/>
                  <a:pt x="101" y="19399"/>
                  <a:pt x="151" y="19926"/>
                </a:cubicBezTo>
                <a:cubicBezTo>
                  <a:pt x="176" y="20101"/>
                  <a:pt x="201" y="20302"/>
                  <a:pt x="201" y="20477"/>
                </a:cubicBezTo>
                <a:cubicBezTo>
                  <a:pt x="226" y="20652"/>
                  <a:pt x="251" y="20828"/>
                  <a:pt x="277" y="21003"/>
                </a:cubicBezTo>
                <a:cubicBezTo>
                  <a:pt x="327" y="21354"/>
                  <a:pt x="377" y="21680"/>
                  <a:pt x="427" y="22031"/>
                </a:cubicBezTo>
                <a:cubicBezTo>
                  <a:pt x="552" y="22733"/>
                  <a:pt x="703" y="23434"/>
                  <a:pt x="878" y="24111"/>
                </a:cubicBezTo>
                <a:cubicBezTo>
                  <a:pt x="2181" y="29500"/>
                  <a:pt x="4988" y="34337"/>
                  <a:pt x="8798" y="38146"/>
                </a:cubicBezTo>
                <a:cubicBezTo>
                  <a:pt x="8973" y="38322"/>
                  <a:pt x="9149" y="38497"/>
                  <a:pt x="9324" y="38673"/>
                </a:cubicBezTo>
                <a:cubicBezTo>
                  <a:pt x="9550" y="38848"/>
                  <a:pt x="9750" y="39049"/>
                  <a:pt x="9951" y="39249"/>
                </a:cubicBezTo>
                <a:cubicBezTo>
                  <a:pt x="10602" y="39826"/>
                  <a:pt x="11304" y="40402"/>
                  <a:pt x="12006" y="40928"/>
                </a:cubicBezTo>
                <a:cubicBezTo>
                  <a:pt x="12056" y="40978"/>
                  <a:pt x="12131" y="41029"/>
                  <a:pt x="12181" y="41054"/>
                </a:cubicBezTo>
                <a:cubicBezTo>
                  <a:pt x="12607" y="41379"/>
                  <a:pt x="13059" y="41705"/>
                  <a:pt x="13510" y="42006"/>
                </a:cubicBezTo>
                <a:lnTo>
                  <a:pt x="13535" y="42006"/>
                </a:lnTo>
                <a:cubicBezTo>
                  <a:pt x="14211" y="42457"/>
                  <a:pt x="14913" y="42858"/>
                  <a:pt x="15615" y="43259"/>
                </a:cubicBezTo>
                <a:cubicBezTo>
                  <a:pt x="15690" y="43284"/>
                  <a:pt x="15740" y="43309"/>
                  <a:pt x="15790" y="43334"/>
                </a:cubicBezTo>
                <a:cubicBezTo>
                  <a:pt x="19976" y="45590"/>
                  <a:pt x="24788" y="46868"/>
                  <a:pt x="29876" y="46868"/>
                </a:cubicBezTo>
                <a:cubicBezTo>
                  <a:pt x="35064" y="46868"/>
                  <a:pt x="40402" y="46818"/>
                  <a:pt x="45765" y="46768"/>
                </a:cubicBezTo>
                <a:cubicBezTo>
                  <a:pt x="46442" y="46743"/>
                  <a:pt x="47144" y="46743"/>
                  <a:pt x="47821" y="46718"/>
                </a:cubicBezTo>
                <a:lnTo>
                  <a:pt x="49375" y="46718"/>
                </a:lnTo>
                <a:cubicBezTo>
                  <a:pt x="50126" y="46693"/>
                  <a:pt x="50853" y="46693"/>
                  <a:pt x="51605" y="46668"/>
                </a:cubicBezTo>
                <a:cubicBezTo>
                  <a:pt x="60026" y="46542"/>
                  <a:pt x="68598" y="46417"/>
                  <a:pt x="77144" y="46317"/>
                </a:cubicBezTo>
                <a:cubicBezTo>
                  <a:pt x="77169" y="45490"/>
                  <a:pt x="77169" y="36818"/>
                  <a:pt x="77169" y="35966"/>
                </a:cubicBezTo>
                <a:cubicBezTo>
                  <a:pt x="77191" y="33044"/>
                  <a:pt x="77937" y="31764"/>
                  <a:pt x="79181" y="31764"/>
                </a:cubicBezTo>
                <a:cubicBezTo>
                  <a:pt x="79346" y="31764"/>
                  <a:pt x="79519" y="31787"/>
                  <a:pt x="79701" y="31830"/>
                </a:cubicBezTo>
                <a:cubicBezTo>
                  <a:pt x="82006" y="32382"/>
                  <a:pt x="83310" y="36141"/>
                  <a:pt x="89650" y="36141"/>
                </a:cubicBezTo>
                <a:cubicBezTo>
                  <a:pt x="94638" y="36116"/>
                  <a:pt x="100452" y="31003"/>
                  <a:pt x="100478" y="24738"/>
                </a:cubicBezTo>
                <a:cubicBezTo>
                  <a:pt x="100528" y="18447"/>
                  <a:pt x="94788" y="13384"/>
                  <a:pt x="89826" y="13384"/>
                </a:cubicBezTo>
                <a:cubicBezTo>
                  <a:pt x="83485" y="13409"/>
                  <a:pt x="82107" y="17194"/>
                  <a:pt x="79826" y="17745"/>
                </a:cubicBezTo>
                <a:cubicBezTo>
                  <a:pt x="79639" y="17790"/>
                  <a:pt x="79461" y="17812"/>
                  <a:pt x="79293" y="17812"/>
                </a:cubicBezTo>
                <a:cubicBezTo>
                  <a:pt x="78041" y="17812"/>
                  <a:pt x="77323" y="16552"/>
                  <a:pt x="77345" y="13635"/>
                </a:cubicBezTo>
                <a:cubicBezTo>
                  <a:pt x="77395" y="6492"/>
                  <a:pt x="77445" y="7169"/>
                  <a:pt x="77520" y="1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2155175" y="3208994"/>
            <a:ext cx="587400" cy="587400"/>
            <a:chOff x="2155175" y="3208994"/>
            <a:chExt cx="587400" cy="587400"/>
          </a:xfrm>
        </p:grpSpPr>
        <p:sp>
          <p:nvSpPr>
            <p:cNvPr id="141" name="Google Shape;141;p19"/>
            <p:cNvSpPr/>
            <p:nvPr/>
          </p:nvSpPr>
          <p:spPr>
            <a:xfrm>
              <a:off x="2155175" y="3208994"/>
              <a:ext cx="587400" cy="587400"/>
            </a:xfrm>
            <a:prstGeom prst="ellipse">
              <a:avLst/>
            </a:prstGeom>
            <a:gradFill>
              <a:gsLst>
                <a:gs pos="0">
                  <a:srgbClr val="58CBDF"/>
                </a:gs>
                <a:gs pos="100000">
                  <a:srgbClr val="23819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2265462" y="3349425"/>
              <a:ext cx="366813" cy="306555"/>
            </a:xfrm>
            <a:custGeom>
              <a:avLst/>
              <a:gdLst/>
              <a:ahLst/>
              <a:cxnLst/>
              <a:rect l="l" t="t" r="r" b="b"/>
              <a:pathLst>
                <a:path w="10452" h="8735" extrusionOk="0">
                  <a:moveTo>
                    <a:pt x="4213" y="1933"/>
                  </a:moveTo>
                  <a:cubicBezTo>
                    <a:pt x="4371" y="1933"/>
                    <a:pt x="4466" y="2059"/>
                    <a:pt x="4466" y="2186"/>
                  </a:cubicBezTo>
                  <a:cubicBezTo>
                    <a:pt x="4466" y="2313"/>
                    <a:pt x="4371" y="2439"/>
                    <a:pt x="4213" y="2439"/>
                  </a:cubicBezTo>
                  <a:cubicBezTo>
                    <a:pt x="3769" y="2439"/>
                    <a:pt x="3389" y="2788"/>
                    <a:pt x="3389" y="3263"/>
                  </a:cubicBezTo>
                  <a:cubicBezTo>
                    <a:pt x="3389" y="3390"/>
                    <a:pt x="3262" y="3516"/>
                    <a:pt x="3136" y="3516"/>
                  </a:cubicBezTo>
                  <a:cubicBezTo>
                    <a:pt x="3009" y="3516"/>
                    <a:pt x="2882" y="3390"/>
                    <a:pt x="2882" y="3263"/>
                  </a:cubicBezTo>
                  <a:cubicBezTo>
                    <a:pt x="2914" y="2535"/>
                    <a:pt x="3484" y="1933"/>
                    <a:pt x="4213" y="1933"/>
                  </a:cubicBezTo>
                  <a:close/>
                  <a:moveTo>
                    <a:pt x="7020" y="3147"/>
                  </a:moveTo>
                  <a:cubicBezTo>
                    <a:pt x="7073" y="3147"/>
                    <a:pt x="7121" y="3162"/>
                    <a:pt x="7158" y="3200"/>
                  </a:cubicBezTo>
                  <a:cubicBezTo>
                    <a:pt x="7221" y="3263"/>
                    <a:pt x="7253" y="3358"/>
                    <a:pt x="7221" y="3421"/>
                  </a:cubicBezTo>
                  <a:cubicBezTo>
                    <a:pt x="7094" y="4150"/>
                    <a:pt x="6493" y="4720"/>
                    <a:pt x="5764" y="4846"/>
                  </a:cubicBezTo>
                  <a:cubicBezTo>
                    <a:pt x="5543" y="5416"/>
                    <a:pt x="5004" y="5796"/>
                    <a:pt x="4403" y="5796"/>
                  </a:cubicBezTo>
                  <a:cubicBezTo>
                    <a:pt x="4244" y="5796"/>
                    <a:pt x="4149" y="5670"/>
                    <a:pt x="4149" y="5543"/>
                  </a:cubicBezTo>
                  <a:cubicBezTo>
                    <a:pt x="4149" y="5416"/>
                    <a:pt x="4276" y="5290"/>
                    <a:pt x="4403" y="5290"/>
                  </a:cubicBezTo>
                  <a:cubicBezTo>
                    <a:pt x="4751" y="5290"/>
                    <a:pt x="5068" y="5131"/>
                    <a:pt x="5226" y="4815"/>
                  </a:cubicBezTo>
                  <a:cubicBezTo>
                    <a:pt x="4846" y="4751"/>
                    <a:pt x="4466" y="4561"/>
                    <a:pt x="4213" y="4276"/>
                  </a:cubicBezTo>
                  <a:cubicBezTo>
                    <a:pt x="4118" y="4181"/>
                    <a:pt x="4118" y="4023"/>
                    <a:pt x="4213" y="3928"/>
                  </a:cubicBezTo>
                  <a:cubicBezTo>
                    <a:pt x="4271" y="3884"/>
                    <a:pt x="4330" y="3860"/>
                    <a:pt x="4386" y="3860"/>
                  </a:cubicBezTo>
                  <a:cubicBezTo>
                    <a:pt x="4450" y="3860"/>
                    <a:pt x="4510" y="3892"/>
                    <a:pt x="4561" y="3960"/>
                  </a:cubicBezTo>
                  <a:cubicBezTo>
                    <a:pt x="4814" y="4213"/>
                    <a:pt x="5163" y="4371"/>
                    <a:pt x="5511" y="4371"/>
                  </a:cubicBezTo>
                  <a:cubicBezTo>
                    <a:pt x="6113" y="4371"/>
                    <a:pt x="6651" y="3928"/>
                    <a:pt x="6746" y="3326"/>
                  </a:cubicBezTo>
                  <a:cubicBezTo>
                    <a:pt x="6778" y="3263"/>
                    <a:pt x="6841" y="3168"/>
                    <a:pt x="6904" y="3168"/>
                  </a:cubicBezTo>
                  <a:cubicBezTo>
                    <a:pt x="6944" y="3155"/>
                    <a:pt x="6983" y="3147"/>
                    <a:pt x="7020" y="3147"/>
                  </a:cubicBezTo>
                  <a:close/>
                  <a:moveTo>
                    <a:pt x="6113" y="1"/>
                  </a:moveTo>
                  <a:cubicBezTo>
                    <a:pt x="5994" y="1"/>
                    <a:pt x="5875" y="33"/>
                    <a:pt x="5764" y="96"/>
                  </a:cubicBezTo>
                  <a:cubicBezTo>
                    <a:pt x="5543" y="223"/>
                    <a:pt x="5416" y="444"/>
                    <a:pt x="5416" y="698"/>
                  </a:cubicBezTo>
                  <a:cubicBezTo>
                    <a:pt x="5416" y="856"/>
                    <a:pt x="5321" y="951"/>
                    <a:pt x="5163" y="951"/>
                  </a:cubicBezTo>
                  <a:cubicBezTo>
                    <a:pt x="5036" y="951"/>
                    <a:pt x="4941" y="856"/>
                    <a:pt x="4941" y="698"/>
                  </a:cubicBezTo>
                  <a:cubicBezTo>
                    <a:pt x="4941" y="571"/>
                    <a:pt x="4973" y="413"/>
                    <a:pt x="5004" y="286"/>
                  </a:cubicBezTo>
                  <a:cubicBezTo>
                    <a:pt x="4751" y="128"/>
                    <a:pt x="4466" y="33"/>
                    <a:pt x="4149" y="33"/>
                  </a:cubicBezTo>
                  <a:cubicBezTo>
                    <a:pt x="3452" y="33"/>
                    <a:pt x="2851" y="476"/>
                    <a:pt x="2661" y="1173"/>
                  </a:cubicBezTo>
                  <a:cubicBezTo>
                    <a:pt x="2635" y="1278"/>
                    <a:pt x="2543" y="1339"/>
                    <a:pt x="2440" y="1339"/>
                  </a:cubicBezTo>
                  <a:cubicBezTo>
                    <a:pt x="2419" y="1339"/>
                    <a:pt x="2397" y="1337"/>
                    <a:pt x="2376" y="1331"/>
                  </a:cubicBezTo>
                  <a:cubicBezTo>
                    <a:pt x="2249" y="1299"/>
                    <a:pt x="2186" y="1173"/>
                    <a:pt x="2186" y="1046"/>
                  </a:cubicBezTo>
                  <a:cubicBezTo>
                    <a:pt x="2217" y="951"/>
                    <a:pt x="2249" y="856"/>
                    <a:pt x="2281" y="793"/>
                  </a:cubicBezTo>
                  <a:cubicBezTo>
                    <a:pt x="2217" y="761"/>
                    <a:pt x="2154" y="761"/>
                    <a:pt x="2091" y="761"/>
                  </a:cubicBezTo>
                  <a:cubicBezTo>
                    <a:pt x="1616" y="761"/>
                    <a:pt x="1204" y="1109"/>
                    <a:pt x="1141" y="1584"/>
                  </a:cubicBezTo>
                  <a:cubicBezTo>
                    <a:pt x="1489" y="1616"/>
                    <a:pt x="1806" y="1774"/>
                    <a:pt x="1996" y="2059"/>
                  </a:cubicBezTo>
                  <a:cubicBezTo>
                    <a:pt x="2091" y="2186"/>
                    <a:pt x="2059" y="2313"/>
                    <a:pt x="1964" y="2408"/>
                  </a:cubicBezTo>
                  <a:cubicBezTo>
                    <a:pt x="1925" y="2434"/>
                    <a:pt x="1874" y="2449"/>
                    <a:pt x="1822" y="2449"/>
                  </a:cubicBezTo>
                  <a:cubicBezTo>
                    <a:pt x="1749" y="2449"/>
                    <a:pt x="1671" y="2419"/>
                    <a:pt x="1616" y="2344"/>
                  </a:cubicBezTo>
                  <a:cubicBezTo>
                    <a:pt x="1502" y="2203"/>
                    <a:pt x="1338" y="2086"/>
                    <a:pt x="1146" y="2086"/>
                  </a:cubicBezTo>
                  <a:cubicBezTo>
                    <a:pt x="1123" y="2086"/>
                    <a:pt x="1100" y="2088"/>
                    <a:pt x="1077" y="2091"/>
                  </a:cubicBezTo>
                  <a:cubicBezTo>
                    <a:pt x="761" y="2091"/>
                    <a:pt x="476" y="2281"/>
                    <a:pt x="412" y="2598"/>
                  </a:cubicBezTo>
                  <a:cubicBezTo>
                    <a:pt x="317" y="2883"/>
                    <a:pt x="444" y="3200"/>
                    <a:pt x="729" y="3358"/>
                  </a:cubicBezTo>
                  <a:cubicBezTo>
                    <a:pt x="824" y="3421"/>
                    <a:pt x="856" y="3580"/>
                    <a:pt x="792" y="3706"/>
                  </a:cubicBezTo>
                  <a:cubicBezTo>
                    <a:pt x="751" y="3768"/>
                    <a:pt x="671" y="3803"/>
                    <a:pt x="593" y="3803"/>
                  </a:cubicBezTo>
                  <a:cubicBezTo>
                    <a:pt x="551" y="3803"/>
                    <a:pt x="509" y="3792"/>
                    <a:pt x="476" y="3770"/>
                  </a:cubicBezTo>
                  <a:cubicBezTo>
                    <a:pt x="381" y="3706"/>
                    <a:pt x="286" y="3643"/>
                    <a:pt x="191" y="3548"/>
                  </a:cubicBezTo>
                  <a:cubicBezTo>
                    <a:pt x="64" y="3801"/>
                    <a:pt x="1" y="4086"/>
                    <a:pt x="1" y="4371"/>
                  </a:cubicBezTo>
                  <a:cubicBezTo>
                    <a:pt x="1" y="5416"/>
                    <a:pt x="856" y="6271"/>
                    <a:pt x="1932" y="6271"/>
                  </a:cubicBezTo>
                  <a:cubicBezTo>
                    <a:pt x="2059" y="6271"/>
                    <a:pt x="2217" y="6240"/>
                    <a:pt x="2376" y="6208"/>
                  </a:cubicBezTo>
                  <a:cubicBezTo>
                    <a:pt x="2344" y="6081"/>
                    <a:pt x="2344" y="5986"/>
                    <a:pt x="2344" y="5860"/>
                  </a:cubicBezTo>
                  <a:cubicBezTo>
                    <a:pt x="2344" y="5828"/>
                    <a:pt x="2344" y="5828"/>
                    <a:pt x="2344" y="5796"/>
                  </a:cubicBezTo>
                  <a:cubicBezTo>
                    <a:pt x="1806" y="5796"/>
                    <a:pt x="1394" y="5353"/>
                    <a:pt x="1394" y="4815"/>
                  </a:cubicBezTo>
                  <a:cubicBezTo>
                    <a:pt x="1394" y="4688"/>
                    <a:pt x="1521" y="4593"/>
                    <a:pt x="1647" y="4593"/>
                  </a:cubicBezTo>
                  <a:cubicBezTo>
                    <a:pt x="1711" y="4593"/>
                    <a:pt x="1774" y="4593"/>
                    <a:pt x="1806" y="4656"/>
                  </a:cubicBezTo>
                  <a:cubicBezTo>
                    <a:pt x="1869" y="4688"/>
                    <a:pt x="1869" y="4751"/>
                    <a:pt x="1869" y="4815"/>
                  </a:cubicBezTo>
                  <a:cubicBezTo>
                    <a:pt x="1869" y="4973"/>
                    <a:pt x="1932" y="5100"/>
                    <a:pt x="2027" y="5195"/>
                  </a:cubicBezTo>
                  <a:cubicBezTo>
                    <a:pt x="2106" y="5273"/>
                    <a:pt x="2227" y="5330"/>
                    <a:pt x="2338" y="5330"/>
                  </a:cubicBezTo>
                  <a:cubicBezTo>
                    <a:pt x="2362" y="5330"/>
                    <a:pt x="2385" y="5327"/>
                    <a:pt x="2407" y="5321"/>
                  </a:cubicBezTo>
                  <a:cubicBezTo>
                    <a:pt x="2439" y="5195"/>
                    <a:pt x="2502" y="5036"/>
                    <a:pt x="2597" y="4910"/>
                  </a:cubicBezTo>
                  <a:cubicBezTo>
                    <a:pt x="2629" y="4846"/>
                    <a:pt x="2724" y="4783"/>
                    <a:pt x="2787" y="4783"/>
                  </a:cubicBezTo>
                  <a:cubicBezTo>
                    <a:pt x="2882" y="4783"/>
                    <a:pt x="2977" y="4846"/>
                    <a:pt x="3009" y="4910"/>
                  </a:cubicBezTo>
                  <a:cubicBezTo>
                    <a:pt x="3041" y="5005"/>
                    <a:pt x="3041" y="5100"/>
                    <a:pt x="3009" y="5163"/>
                  </a:cubicBezTo>
                  <a:cubicBezTo>
                    <a:pt x="2787" y="5511"/>
                    <a:pt x="2756" y="5923"/>
                    <a:pt x="2882" y="6303"/>
                  </a:cubicBezTo>
                  <a:cubicBezTo>
                    <a:pt x="3041" y="6746"/>
                    <a:pt x="3421" y="7095"/>
                    <a:pt x="3896" y="7190"/>
                  </a:cubicBezTo>
                  <a:cubicBezTo>
                    <a:pt x="3964" y="7199"/>
                    <a:pt x="4033" y="7203"/>
                    <a:pt x="4101" y="7203"/>
                  </a:cubicBezTo>
                  <a:cubicBezTo>
                    <a:pt x="4505" y="7203"/>
                    <a:pt x="4892" y="7045"/>
                    <a:pt x="5163" y="6746"/>
                  </a:cubicBezTo>
                  <a:cubicBezTo>
                    <a:pt x="5258" y="6651"/>
                    <a:pt x="5353" y="6651"/>
                    <a:pt x="5448" y="6651"/>
                  </a:cubicBezTo>
                  <a:cubicBezTo>
                    <a:pt x="5693" y="6774"/>
                    <a:pt x="5958" y="6821"/>
                    <a:pt x="6227" y="6821"/>
                  </a:cubicBezTo>
                  <a:cubicBezTo>
                    <a:pt x="6304" y="6821"/>
                    <a:pt x="6383" y="6817"/>
                    <a:pt x="6461" y="6810"/>
                  </a:cubicBezTo>
                  <a:cubicBezTo>
                    <a:pt x="6651" y="6810"/>
                    <a:pt x="6841" y="6778"/>
                    <a:pt x="6999" y="6715"/>
                  </a:cubicBezTo>
                  <a:cubicBezTo>
                    <a:pt x="7025" y="6706"/>
                    <a:pt x="7048" y="6702"/>
                    <a:pt x="7070" y="6702"/>
                  </a:cubicBezTo>
                  <a:cubicBezTo>
                    <a:pt x="7128" y="6702"/>
                    <a:pt x="7175" y="6732"/>
                    <a:pt x="7221" y="6778"/>
                  </a:cubicBezTo>
                  <a:cubicBezTo>
                    <a:pt x="7284" y="6841"/>
                    <a:pt x="7316" y="6936"/>
                    <a:pt x="7316" y="7000"/>
                  </a:cubicBezTo>
                  <a:cubicBezTo>
                    <a:pt x="7284" y="7095"/>
                    <a:pt x="7221" y="7158"/>
                    <a:pt x="7126" y="7190"/>
                  </a:cubicBezTo>
                  <a:cubicBezTo>
                    <a:pt x="6968" y="7221"/>
                    <a:pt x="6778" y="7253"/>
                    <a:pt x="6619" y="7285"/>
                  </a:cubicBezTo>
                  <a:cubicBezTo>
                    <a:pt x="6714" y="7570"/>
                    <a:pt x="6968" y="7792"/>
                    <a:pt x="7696" y="8013"/>
                  </a:cubicBezTo>
                  <a:cubicBezTo>
                    <a:pt x="8013" y="8108"/>
                    <a:pt x="8298" y="8330"/>
                    <a:pt x="8520" y="8583"/>
                  </a:cubicBezTo>
                  <a:cubicBezTo>
                    <a:pt x="8612" y="8676"/>
                    <a:pt x="8739" y="8735"/>
                    <a:pt x="8862" y="8735"/>
                  </a:cubicBezTo>
                  <a:cubicBezTo>
                    <a:pt x="8907" y="8735"/>
                    <a:pt x="8952" y="8727"/>
                    <a:pt x="8995" y="8710"/>
                  </a:cubicBezTo>
                  <a:cubicBezTo>
                    <a:pt x="9121" y="8647"/>
                    <a:pt x="9216" y="8488"/>
                    <a:pt x="9216" y="8362"/>
                  </a:cubicBezTo>
                  <a:cubicBezTo>
                    <a:pt x="9216" y="8298"/>
                    <a:pt x="9216" y="8267"/>
                    <a:pt x="9216" y="8235"/>
                  </a:cubicBezTo>
                  <a:cubicBezTo>
                    <a:pt x="9153" y="8045"/>
                    <a:pt x="9058" y="7855"/>
                    <a:pt x="8963" y="7665"/>
                  </a:cubicBezTo>
                  <a:cubicBezTo>
                    <a:pt x="8773" y="7760"/>
                    <a:pt x="8583" y="7792"/>
                    <a:pt x="8393" y="7823"/>
                  </a:cubicBezTo>
                  <a:lnTo>
                    <a:pt x="8330" y="7823"/>
                  </a:lnTo>
                  <a:cubicBezTo>
                    <a:pt x="8203" y="7823"/>
                    <a:pt x="8108" y="7728"/>
                    <a:pt x="8108" y="7602"/>
                  </a:cubicBezTo>
                  <a:cubicBezTo>
                    <a:pt x="8108" y="7475"/>
                    <a:pt x="8171" y="7380"/>
                    <a:pt x="8298" y="7348"/>
                  </a:cubicBezTo>
                  <a:cubicBezTo>
                    <a:pt x="8868" y="7253"/>
                    <a:pt x="9375" y="6936"/>
                    <a:pt x="9691" y="6430"/>
                  </a:cubicBezTo>
                  <a:lnTo>
                    <a:pt x="9691" y="6430"/>
                  </a:lnTo>
                  <a:cubicBezTo>
                    <a:pt x="9467" y="6514"/>
                    <a:pt x="9237" y="6555"/>
                    <a:pt x="9008" y="6555"/>
                  </a:cubicBezTo>
                  <a:cubicBezTo>
                    <a:pt x="8720" y="6555"/>
                    <a:pt x="8436" y="6490"/>
                    <a:pt x="8171" y="6366"/>
                  </a:cubicBezTo>
                  <a:cubicBezTo>
                    <a:pt x="8045" y="6271"/>
                    <a:pt x="7918" y="6208"/>
                    <a:pt x="7791" y="6113"/>
                  </a:cubicBezTo>
                  <a:cubicBezTo>
                    <a:pt x="7668" y="6162"/>
                    <a:pt x="7541" y="6186"/>
                    <a:pt x="7416" y="6186"/>
                  </a:cubicBezTo>
                  <a:cubicBezTo>
                    <a:pt x="7057" y="6186"/>
                    <a:pt x="6712" y="5990"/>
                    <a:pt x="6524" y="5638"/>
                  </a:cubicBezTo>
                  <a:cubicBezTo>
                    <a:pt x="6461" y="5511"/>
                    <a:pt x="6524" y="5385"/>
                    <a:pt x="6651" y="5321"/>
                  </a:cubicBezTo>
                  <a:cubicBezTo>
                    <a:pt x="6683" y="5300"/>
                    <a:pt x="6721" y="5290"/>
                    <a:pt x="6761" y="5290"/>
                  </a:cubicBezTo>
                  <a:cubicBezTo>
                    <a:pt x="6841" y="5290"/>
                    <a:pt x="6926" y="5332"/>
                    <a:pt x="6968" y="5416"/>
                  </a:cubicBezTo>
                  <a:cubicBezTo>
                    <a:pt x="7031" y="5543"/>
                    <a:pt x="7158" y="5638"/>
                    <a:pt x="7284" y="5670"/>
                  </a:cubicBezTo>
                  <a:cubicBezTo>
                    <a:pt x="7342" y="5681"/>
                    <a:pt x="7396" y="5689"/>
                    <a:pt x="7447" y="5689"/>
                  </a:cubicBezTo>
                  <a:cubicBezTo>
                    <a:pt x="7536" y="5689"/>
                    <a:pt x="7616" y="5667"/>
                    <a:pt x="7696" y="5606"/>
                  </a:cubicBezTo>
                  <a:cubicBezTo>
                    <a:pt x="7918" y="5480"/>
                    <a:pt x="7981" y="5195"/>
                    <a:pt x="7855" y="4973"/>
                  </a:cubicBezTo>
                  <a:cubicBezTo>
                    <a:pt x="7823" y="4846"/>
                    <a:pt x="7855" y="4720"/>
                    <a:pt x="7981" y="4656"/>
                  </a:cubicBezTo>
                  <a:cubicBezTo>
                    <a:pt x="8023" y="4635"/>
                    <a:pt x="8066" y="4625"/>
                    <a:pt x="8106" y="4625"/>
                  </a:cubicBezTo>
                  <a:cubicBezTo>
                    <a:pt x="8185" y="4625"/>
                    <a:pt x="8256" y="4667"/>
                    <a:pt x="8298" y="4751"/>
                  </a:cubicBezTo>
                  <a:cubicBezTo>
                    <a:pt x="8456" y="5100"/>
                    <a:pt x="8425" y="5511"/>
                    <a:pt x="8203" y="5796"/>
                  </a:cubicBezTo>
                  <a:cubicBezTo>
                    <a:pt x="8266" y="5860"/>
                    <a:pt x="8330" y="5891"/>
                    <a:pt x="8393" y="5923"/>
                  </a:cubicBezTo>
                  <a:cubicBezTo>
                    <a:pt x="8587" y="6026"/>
                    <a:pt x="8798" y="6075"/>
                    <a:pt x="9008" y="6075"/>
                  </a:cubicBezTo>
                  <a:cubicBezTo>
                    <a:pt x="9379" y="6075"/>
                    <a:pt x="9745" y="5921"/>
                    <a:pt x="10008" y="5638"/>
                  </a:cubicBezTo>
                  <a:cubicBezTo>
                    <a:pt x="10356" y="5258"/>
                    <a:pt x="10451" y="4688"/>
                    <a:pt x="10230" y="4213"/>
                  </a:cubicBezTo>
                  <a:lnTo>
                    <a:pt x="10230" y="4213"/>
                  </a:lnTo>
                  <a:cubicBezTo>
                    <a:pt x="10166" y="4276"/>
                    <a:pt x="10071" y="4340"/>
                    <a:pt x="9976" y="4403"/>
                  </a:cubicBezTo>
                  <a:cubicBezTo>
                    <a:pt x="9946" y="4410"/>
                    <a:pt x="9915" y="4414"/>
                    <a:pt x="9883" y="4414"/>
                  </a:cubicBezTo>
                  <a:cubicBezTo>
                    <a:pt x="9782" y="4414"/>
                    <a:pt x="9684" y="4373"/>
                    <a:pt x="9660" y="4276"/>
                  </a:cubicBezTo>
                  <a:cubicBezTo>
                    <a:pt x="9596" y="4150"/>
                    <a:pt x="9628" y="4023"/>
                    <a:pt x="9755" y="3960"/>
                  </a:cubicBezTo>
                  <a:cubicBezTo>
                    <a:pt x="9881" y="3896"/>
                    <a:pt x="10008" y="3801"/>
                    <a:pt x="10071" y="3675"/>
                  </a:cubicBezTo>
                  <a:cubicBezTo>
                    <a:pt x="10230" y="3390"/>
                    <a:pt x="10166" y="3010"/>
                    <a:pt x="9945" y="2820"/>
                  </a:cubicBezTo>
                  <a:cubicBezTo>
                    <a:pt x="9803" y="2696"/>
                    <a:pt x="9623" y="2631"/>
                    <a:pt x="9447" y="2631"/>
                  </a:cubicBezTo>
                  <a:cubicBezTo>
                    <a:pt x="9307" y="2631"/>
                    <a:pt x="9170" y="2672"/>
                    <a:pt x="9058" y="2756"/>
                  </a:cubicBezTo>
                  <a:cubicBezTo>
                    <a:pt x="9018" y="2796"/>
                    <a:pt x="8967" y="2814"/>
                    <a:pt x="8915" y="2814"/>
                  </a:cubicBezTo>
                  <a:cubicBezTo>
                    <a:pt x="8841" y="2814"/>
                    <a:pt x="8765" y="2780"/>
                    <a:pt x="8710" y="2725"/>
                  </a:cubicBezTo>
                  <a:cubicBezTo>
                    <a:pt x="8646" y="2630"/>
                    <a:pt x="8646" y="2471"/>
                    <a:pt x="8773" y="2376"/>
                  </a:cubicBezTo>
                  <a:cubicBezTo>
                    <a:pt x="8900" y="2281"/>
                    <a:pt x="9026" y="2218"/>
                    <a:pt x="9185" y="2186"/>
                  </a:cubicBezTo>
                  <a:cubicBezTo>
                    <a:pt x="8995" y="1268"/>
                    <a:pt x="8203" y="603"/>
                    <a:pt x="7284" y="571"/>
                  </a:cubicBezTo>
                  <a:cubicBezTo>
                    <a:pt x="7284" y="634"/>
                    <a:pt x="7284" y="666"/>
                    <a:pt x="7284" y="698"/>
                  </a:cubicBezTo>
                  <a:cubicBezTo>
                    <a:pt x="7284" y="856"/>
                    <a:pt x="7189" y="951"/>
                    <a:pt x="7031" y="951"/>
                  </a:cubicBezTo>
                  <a:cubicBezTo>
                    <a:pt x="6904" y="951"/>
                    <a:pt x="6809" y="856"/>
                    <a:pt x="6809" y="698"/>
                  </a:cubicBezTo>
                  <a:cubicBezTo>
                    <a:pt x="6809" y="444"/>
                    <a:pt x="6683" y="223"/>
                    <a:pt x="6461" y="96"/>
                  </a:cubicBezTo>
                  <a:cubicBezTo>
                    <a:pt x="6350" y="33"/>
                    <a:pt x="6231" y="1"/>
                    <a:pt x="6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9"/>
          <p:cNvGrpSpPr/>
          <p:nvPr/>
        </p:nvGrpSpPr>
        <p:grpSpPr>
          <a:xfrm>
            <a:off x="6396525" y="3208994"/>
            <a:ext cx="587400" cy="587400"/>
            <a:chOff x="6396525" y="3208994"/>
            <a:chExt cx="587400" cy="587400"/>
          </a:xfrm>
        </p:grpSpPr>
        <p:sp>
          <p:nvSpPr>
            <p:cNvPr id="144" name="Google Shape;144;p19"/>
            <p:cNvSpPr/>
            <p:nvPr/>
          </p:nvSpPr>
          <p:spPr>
            <a:xfrm>
              <a:off x="6396525" y="3208994"/>
              <a:ext cx="587400" cy="587400"/>
            </a:xfrm>
            <a:prstGeom prst="ellipse">
              <a:avLst/>
            </a:pr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6536953" y="3345249"/>
              <a:ext cx="306547" cy="306582"/>
            </a:xfrm>
            <a:custGeom>
              <a:avLst/>
              <a:gdLst/>
              <a:ahLst/>
              <a:cxnLst/>
              <a:rect l="l" t="t" r="r" b="b"/>
              <a:pathLst>
                <a:path w="8741" h="8742" extrusionOk="0">
                  <a:moveTo>
                    <a:pt x="4371" y="2471"/>
                  </a:moveTo>
                  <a:cubicBezTo>
                    <a:pt x="5416" y="2471"/>
                    <a:pt x="6271" y="3326"/>
                    <a:pt x="6271" y="4371"/>
                  </a:cubicBezTo>
                  <a:cubicBezTo>
                    <a:pt x="6271" y="5416"/>
                    <a:pt x="5416" y="6271"/>
                    <a:pt x="4371" y="6271"/>
                  </a:cubicBezTo>
                  <a:cubicBezTo>
                    <a:pt x="3326" y="6271"/>
                    <a:pt x="2471" y="5416"/>
                    <a:pt x="2471" y="4371"/>
                  </a:cubicBezTo>
                  <a:cubicBezTo>
                    <a:pt x="2471" y="3326"/>
                    <a:pt x="3326" y="2471"/>
                    <a:pt x="4371" y="2471"/>
                  </a:cubicBezTo>
                  <a:close/>
                  <a:moveTo>
                    <a:pt x="4086" y="1"/>
                  </a:moveTo>
                  <a:cubicBezTo>
                    <a:pt x="3642" y="1"/>
                    <a:pt x="3294" y="349"/>
                    <a:pt x="3294" y="793"/>
                  </a:cubicBezTo>
                  <a:lnTo>
                    <a:pt x="3294" y="983"/>
                  </a:lnTo>
                  <a:cubicBezTo>
                    <a:pt x="3104" y="1046"/>
                    <a:pt x="2914" y="1141"/>
                    <a:pt x="2756" y="1204"/>
                  </a:cubicBezTo>
                  <a:lnTo>
                    <a:pt x="2629" y="1078"/>
                  </a:lnTo>
                  <a:cubicBezTo>
                    <a:pt x="2475" y="924"/>
                    <a:pt x="2268" y="852"/>
                    <a:pt x="2063" y="852"/>
                  </a:cubicBezTo>
                  <a:cubicBezTo>
                    <a:pt x="1848" y="852"/>
                    <a:pt x="1635" y="931"/>
                    <a:pt x="1489" y="1078"/>
                  </a:cubicBezTo>
                  <a:lnTo>
                    <a:pt x="1077" y="1489"/>
                  </a:lnTo>
                  <a:cubicBezTo>
                    <a:pt x="792" y="1774"/>
                    <a:pt x="760" y="2281"/>
                    <a:pt x="1077" y="2598"/>
                  </a:cubicBezTo>
                  <a:lnTo>
                    <a:pt x="1235" y="2756"/>
                  </a:lnTo>
                  <a:cubicBezTo>
                    <a:pt x="1140" y="2915"/>
                    <a:pt x="1045" y="3105"/>
                    <a:pt x="982" y="3295"/>
                  </a:cubicBezTo>
                  <a:lnTo>
                    <a:pt x="792" y="3295"/>
                  </a:lnTo>
                  <a:cubicBezTo>
                    <a:pt x="349" y="3295"/>
                    <a:pt x="0" y="3643"/>
                    <a:pt x="0" y="4086"/>
                  </a:cubicBezTo>
                  <a:lnTo>
                    <a:pt x="0" y="4625"/>
                  </a:lnTo>
                  <a:cubicBezTo>
                    <a:pt x="0" y="5068"/>
                    <a:pt x="349" y="5448"/>
                    <a:pt x="792" y="5448"/>
                  </a:cubicBezTo>
                  <a:lnTo>
                    <a:pt x="982" y="5448"/>
                  </a:lnTo>
                  <a:cubicBezTo>
                    <a:pt x="1045" y="5638"/>
                    <a:pt x="1140" y="5828"/>
                    <a:pt x="1235" y="5986"/>
                  </a:cubicBezTo>
                  <a:lnTo>
                    <a:pt x="1077" y="6113"/>
                  </a:lnTo>
                  <a:cubicBezTo>
                    <a:pt x="760" y="6430"/>
                    <a:pt x="792" y="6936"/>
                    <a:pt x="1077" y="7253"/>
                  </a:cubicBezTo>
                  <a:lnTo>
                    <a:pt x="1489" y="7633"/>
                  </a:lnTo>
                  <a:cubicBezTo>
                    <a:pt x="1631" y="7792"/>
                    <a:pt x="1837" y="7871"/>
                    <a:pt x="2047" y="7871"/>
                  </a:cubicBezTo>
                  <a:cubicBezTo>
                    <a:pt x="2257" y="7871"/>
                    <a:pt x="2471" y="7792"/>
                    <a:pt x="2629" y="7633"/>
                  </a:cubicBezTo>
                  <a:lnTo>
                    <a:pt x="2756" y="7507"/>
                  </a:lnTo>
                  <a:cubicBezTo>
                    <a:pt x="2914" y="7602"/>
                    <a:pt x="3104" y="7665"/>
                    <a:pt x="3294" y="7728"/>
                  </a:cubicBezTo>
                  <a:lnTo>
                    <a:pt x="3294" y="7918"/>
                  </a:lnTo>
                  <a:cubicBezTo>
                    <a:pt x="3294" y="8362"/>
                    <a:pt x="3642" y="8742"/>
                    <a:pt x="4086" y="8742"/>
                  </a:cubicBezTo>
                  <a:lnTo>
                    <a:pt x="4656" y="8742"/>
                  </a:lnTo>
                  <a:cubicBezTo>
                    <a:pt x="5099" y="8742"/>
                    <a:pt x="5447" y="8362"/>
                    <a:pt x="5447" y="7918"/>
                  </a:cubicBezTo>
                  <a:lnTo>
                    <a:pt x="5447" y="7728"/>
                  </a:lnTo>
                  <a:cubicBezTo>
                    <a:pt x="5637" y="7665"/>
                    <a:pt x="5827" y="7602"/>
                    <a:pt x="5986" y="7507"/>
                  </a:cubicBezTo>
                  <a:lnTo>
                    <a:pt x="6112" y="7633"/>
                  </a:lnTo>
                  <a:cubicBezTo>
                    <a:pt x="6271" y="7792"/>
                    <a:pt x="6477" y="7871"/>
                    <a:pt x="6682" y="7871"/>
                  </a:cubicBezTo>
                  <a:cubicBezTo>
                    <a:pt x="6888" y="7871"/>
                    <a:pt x="7094" y="7792"/>
                    <a:pt x="7253" y="7633"/>
                  </a:cubicBezTo>
                  <a:lnTo>
                    <a:pt x="7633" y="7253"/>
                  </a:lnTo>
                  <a:cubicBezTo>
                    <a:pt x="7949" y="6936"/>
                    <a:pt x="7949" y="6430"/>
                    <a:pt x="7633" y="6113"/>
                  </a:cubicBezTo>
                  <a:lnTo>
                    <a:pt x="7506" y="5986"/>
                  </a:lnTo>
                  <a:cubicBezTo>
                    <a:pt x="7601" y="5828"/>
                    <a:pt x="7664" y="5638"/>
                    <a:pt x="7728" y="5448"/>
                  </a:cubicBezTo>
                  <a:lnTo>
                    <a:pt x="7918" y="5448"/>
                  </a:lnTo>
                  <a:cubicBezTo>
                    <a:pt x="8361" y="5448"/>
                    <a:pt x="8741" y="5068"/>
                    <a:pt x="8741" y="4625"/>
                  </a:cubicBezTo>
                  <a:lnTo>
                    <a:pt x="8741" y="4086"/>
                  </a:lnTo>
                  <a:cubicBezTo>
                    <a:pt x="8741" y="3643"/>
                    <a:pt x="8361" y="3295"/>
                    <a:pt x="7918" y="3295"/>
                  </a:cubicBezTo>
                  <a:lnTo>
                    <a:pt x="7728" y="3295"/>
                  </a:lnTo>
                  <a:cubicBezTo>
                    <a:pt x="7696" y="3105"/>
                    <a:pt x="7601" y="2915"/>
                    <a:pt x="7506" y="2756"/>
                  </a:cubicBezTo>
                  <a:lnTo>
                    <a:pt x="7633" y="2598"/>
                  </a:lnTo>
                  <a:cubicBezTo>
                    <a:pt x="7949" y="2281"/>
                    <a:pt x="7949" y="1774"/>
                    <a:pt x="7633" y="1489"/>
                  </a:cubicBezTo>
                  <a:lnTo>
                    <a:pt x="7253" y="1078"/>
                  </a:lnTo>
                  <a:cubicBezTo>
                    <a:pt x="7090" y="931"/>
                    <a:pt x="6878" y="852"/>
                    <a:pt x="6666" y="852"/>
                  </a:cubicBezTo>
                  <a:cubicBezTo>
                    <a:pt x="6466" y="852"/>
                    <a:pt x="6267" y="924"/>
                    <a:pt x="6112" y="1078"/>
                  </a:cubicBezTo>
                  <a:lnTo>
                    <a:pt x="5986" y="1204"/>
                  </a:lnTo>
                  <a:cubicBezTo>
                    <a:pt x="5827" y="1141"/>
                    <a:pt x="5637" y="1046"/>
                    <a:pt x="5447" y="983"/>
                  </a:cubicBezTo>
                  <a:lnTo>
                    <a:pt x="5447" y="793"/>
                  </a:lnTo>
                  <a:cubicBezTo>
                    <a:pt x="5447" y="349"/>
                    <a:pt x="5099" y="1"/>
                    <a:pt x="4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19"/>
          <p:cNvGrpSpPr/>
          <p:nvPr/>
        </p:nvGrpSpPr>
        <p:grpSpPr>
          <a:xfrm>
            <a:off x="6396525" y="1733888"/>
            <a:ext cx="587400" cy="587400"/>
            <a:chOff x="6396525" y="1719950"/>
            <a:chExt cx="587400" cy="587400"/>
          </a:xfrm>
        </p:grpSpPr>
        <p:sp>
          <p:nvSpPr>
            <p:cNvPr id="147" name="Google Shape;147;p19"/>
            <p:cNvSpPr/>
            <p:nvPr/>
          </p:nvSpPr>
          <p:spPr>
            <a:xfrm>
              <a:off x="6396525" y="1719950"/>
              <a:ext cx="587400" cy="587400"/>
            </a:xfrm>
            <a:prstGeom prst="ellipse">
              <a:avLst/>
            </a:prstGeom>
            <a:gradFill>
              <a:gsLst>
                <a:gs pos="0">
                  <a:srgbClr val="31AFDD"/>
                </a:gs>
                <a:gs pos="100000">
                  <a:srgbClr val="195B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9"/>
            <p:cNvGrpSpPr/>
            <p:nvPr/>
          </p:nvGrpSpPr>
          <p:grpSpPr>
            <a:xfrm>
              <a:off x="6536941" y="1851522"/>
              <a:ext cx="306560" cy="306560"/>
              <a:chOff x="576281" y="3518756"/>
              <a:chExt cx="254851" cy="254851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671376" y="3518756"/>
                <a:ext cx="63757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186" extrusionOk="0">
                    <a:moveTo>
                      <a:pt x="1109" y="1"/>
                    </a:moveTo>
                    <a:cubicBezTo>
                      <a:pt x="508" y="1"/>
                      <a:pt x="1" y="507"/>
                      <a:pt x="1" y="1109"/>
                    </a:cubicBezTo>
                    <a:cubicBezTo>
                      <a:pt x="1" y="1711"/>
                      <a:pt x="508" y="2186"/>
                      <a:pt x="1109" y="2186"/>
                    </a:cubicBezTo>
                    <a:cubicBezTo>
                      <a:pt x="1711" y="2186"/>
                      <a:pt x="2186" y="1711"/>
                      <a:pt x="2186" y="1109"/>
                    </a:cubicBezTo>
                    <a:cubicBezTo>
                      <a:pt x="2186" y="507"/>
                      <a:pt x="1711" y="1"/>
                      <a:pt x="1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655692" y="3598168"/>
                <a:ext cx="96057" cy="17544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6018" extrusionOk="0">
                    <a:moveTo>
                      <a:pt x="792" y="0"/>
                    </a:moveTo>
                    <a:cubicBezTo>
                      <a:pt x="507" y="0"/>
                      <a:pt x="286" y="222"/>
                      <a:pt x="254" y="507"/>
                    </a:cubicBezTo>
                    <a:lnTo>
                      <a:pt x="0" y="2439"/>
                    </a:lnTo>
                    <a:cubicBezTo>
                      <a:pt x="0" y="2502"/>
                      <a:pt x="32" y="2597"/>
                      <a:pt x="64" y="2629"/>
                    </a:cubicBezTo>
                    <a:cubicBezTo>
                      <a:pt x="127" y="2692"/>
                      <a:pt x="191" y="2724"/>
                      <a:pt x="286" y="2724"/>
                    </a:cubicBezTo>
                    <a:lnTo>
                      <a:pt x="571" y="2724"/>
                    </a:lnTo>
                    <a:lnTo>
                      <a:pt x="792" y="5511"/>
                    </a:lnTo>
                    <a:cubicBezTo>
                      <a:pt x="824" y="5796"/>
                      <a:pt x="1077" y="6017"/>
                      <a:pt x="1331" y="6017"/>
                    </a:cubicBezTo>
                    <a:lnTo>
                      <a:pt x="1932" y="6017"/>
                    </a:lnTo>
                    <a:cubicBezTo>
                      <a:pt x="2217" y="6017"/>
                      <a:pt x="2471" y="5796"/>
                      <a:pt x="2471" y="5511"/>
                    </a:cubicBezTo>
                    <a:lnTo>
                      <a:pt x="2724" y="2724"/>
                    </a:lnTo>
                    <a:lnTo>
                      <a:pt x="3009" y="2724"/>
                    </a:lnTo>
                    <a:cubicBezTo>
                      <a:pt x="3072" y="2724"/>
                      <a:pt x="3167" y="2692"/>
                      <a:pt x="3199" y="2629"/>
                    </a:cubicBezTo>
                    <a:cubicBezTo>
                      <a:pt x="3262" y="2597"/>
                      <a:pt x="3294" y="2502"/>
                      <a:pt x="3262" y="2439"/>
                    </a:cubicBezTo>
                    <a:lnTo>
                      <a:pt x="3041" y="507"/>
                    </a:lnTo>
                    <a:cubicBezTo>
                      <a:pt x="3009" y="222"/>
                      <a:pt x="2756" y="0"/>
                      <a:pt x="2502" y="0"/>
                    </a:cubicBezTo>
                    <a:lnTo>
                      <a:pt x="2186" y="0"/>
                    </a:lnTo>
                    <a:cubicBezTo>
                      <a:pt x="2122" y="0"/>
                      <a:pt x="2059" y="32"/>
                      <a:pt x="1996" y="95"/>
                    </a:cubicBezTo>
                    <a:lnTo>
                      <a:pt x="1647" y="444"/>
                    </a:lnTo>
                    <a:lnTo>
                      <a:pt x="1299" y="95"/>
                    </a:lnTo>
                    <a:cubicBezTo>
                      <a:pt x="1236" y="32"/>
                      <a:pt x="1172" y="0"/>
                      <a:pt x="11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750787" y="3518756"/>
                <a:ext cx="63727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186" extrusionOk="0">
                    <a:moveTo>
                      <a:pt x="1109" y="1"/>
                    </a:moveTo>
                    <a:cubicBezTo>
                      <a:pt x="507" y="1"/>
                      <a:pt x="0" y="507"/>
                      <a:pt x="0" y="1109"/>
                    </a:cubicBezTo>
                    <a:cubicBezTo>
                      <a:pt x="0" y="1711"/>
                      <a:pt x="507" y="2186"/>
                      <a:pt x="1109" y="2186"/>
                    </a:cubicBezTo>
                    <a:cubicBezTo>
                      <a:pt x="1711" y="2186"/>
                      <a:pt x="2186" y="1711"/>
                      <a:pt x="2186" y="1109"/>
                    </a:cubicBezTo>
                    <a:cubicBezTo>
                      <a:pt x="2186" y="507"/>
                      <a:pt x="1711" y="1"/>
                      <a:pt x="1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591994" y="3518756"/>
                <a:ext cx="63727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186" extrusionOk="0">
                    <a:moveTo>
                      <a:pt x="1109" y="1"/>
                    </a:moveTo>
                    <a:cubicBezTo>
                      <a:pt x="507" y="1"/>
                      <a:pt x="0" y="507"/>
                      <a:pt x="0" y="1109"/>
                    </a:cubicBezTo>
                    <a:cubicBezTo>
                      <a:pt x="0" y="1711"/>
                      <a:pt x="507" y="2186"/>
                      <a:pt x="1109" y="2186"/>
                    </a:cubicBezTo>
                    <a:cubicBezTo>
                      <a:pt x="1710" y="2186"/>
                      <a:pt x="2185" y="1711"/>
                      <a:pt x="2185" y="1109"/>
                    </a:cubicBezTo>
                    <a:cubicBezTo>
                      <a:pt x="2185" y="507"/>
                      <a:pt x="1710" y="1"/>
                      <a:pt x="1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753557" y="3598168"/>
                <a:ext cx="77575" cy="159727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5479" extrusionOk="0">
                    <a:moveTo>
                      <a:pt x="159" y="0"/>
                    </a:moveTo>
                    <a:cubicBezTo>
                      <a:pt x="127" y="0"/>
                      <a:pt x="95" y="32"/>
                      <a:pt x="64" y="32"/>
                    </a:cubicBezTo>
                    <a:cubicBezTo>
                      <a:pt x="127" y="159"/>
                      <a:pt x="190" y="285"/>
                      <a:pt x="222" y="444"/>
                    </a:cubicBezTo>
                    <a:lnTo>
                      <a:pt x="444" y="2375"/>
                    </a:lnTo>
                    <a:cubicBezTo>
                      <a:pt x="475" y="2597"/>
                      <a:pt x="412" y="2850"/>
                      <a:pt x="254" y="3009"/>
                    </a:cubicBezTo>
                    <a:cubicBezTo>
                      <a:pt x="190" y="3104"/>
                      <a:pt x="95" y="3167"/>
                      <a:pt x="0" y="3199"/>
                    </a:cubicBezTo>
                    <a:lnTo>
                      <a:pt x="159" y="4972"/>
                    </a:lnTo>
                    <a:cubicBezTo>
                      <a:pt x="190" y="5257"/>
                      <a:pt x="444" y="5479"/>
                      <a:pt x="697" y="5479"/>
                    </a:cubicBezTo>
                    <a:lnTo>
                      <a:pt x="1299" y="5479"/>
                    </a:lnTo>
                    <a:cubicBezTo>
                      <a:pt x="1584" y="5479"/>
                      <a:pt x="1837" y="5257"/>
                      <a:pt x="1837" y="4972"/>
                    </a:cubicBezTo>
                    <a:lnTo>
                      <a:pt x="2091" y="2755"/>
                    </a:lnTo>
                    <a:lnTo>
                      <a:pt x="2376" y="2755"/>
                    </a:lnTo>
                    <a:cubicBezTo>
                      <a:pt x="2439" y="2755"/>
                      <a:pt x="2534" y="2692"/>
                      <a:pt x="2566" y="2660"/>
                    </a:cubicBezTo>
                    <a:cubicBezTo>
                      <a:pt x="2629" y="2597"/>
                      <a:pt x="2661" y="2502"/>
                      <a:pt x="2629" y="2439"/>
                    </a:cubicBezTo>
                    <a:lnTo>
                      <a:pt x="2407" y="507"/>
                    </a:lnTo>
                    <a:cubicBezTo>
                      <a:pt x="2376" y="222"/>
                      <a:pt x="2154" y="0"/>
                      <a:pt x="1869" y="0"/>
                    </a:cubicBezTo>
                    <a:lnTo>
                      <a:pt x="1552" y="0"/>
                    </a:lnTo>
                    <a:cubicBezTo>
                      <a:pt x="1489" y="0"/>
                      <a:pt x="1426" y="32"/>
                      <a:pt x="1362" y="95"/>
                    </a:cubicBezTo>
                    <a:lnTo>
                      <a:pt x="1014" y="444"/>
                    </a:lnTo>
                    <a:lnTo>
                      <a:pt x="665" y="95"/>
                    </a:lnTo>
                    <a:cubicBezTo>
                      <a:pt x="602" y="32"/>
                      <a:pt x="539" y="0"/>
                      <a:pt x="4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576281" y="3598168"/>
                <a:ext cx="77604" cy="159727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5479" extrusionOk="0">
                    <a:moveTo>
                      <a:pt x="793" y="0"/>
                    </a:moveTo>
                    <a:cubicBezTo>
                      <a:pt x="508" y="0"/>
                      <a:pt x="286" y="222"/>
                      <a:pt x="254" y="507"/>
                    </a:cubicBezTo>
                    <a:lnTo>
                      <a:pt x="1" y="2439"/>
                    </a:lnTo>
                    <a:cubicBezTo>
                      <a:pt x="1" y="2502"/>
                      <a:pt x="1" y="2597"/>
                      <a:pt x="64" y="2660"/>
                    </a:cubicBezTo>
                    <a:cubicBezTo>
                      <a:pt x="128" y="2692"/>
                      <a:pt x="191" y="2724"/>
                      <a:pt x="286" y="2724"/>
                    </a:cubicBezTo>
                    <a:lnTo>
                      <a:pt x="571" y="2724"/>
                    </a:lnTo>
                    <a:lnTo>
                      <a:pt x="793" y="4972"/>
                    </a:lnTo>
                    <a:cubicBezTo>
                      <a:pt x="824" y="5257"/>
                      <a:pt x="1046" y="5479"/>
                      <a:pt x="1331" y="5479"/>
                    </a:cubicBezTo>
                    <a:lnTo>
                      <a:pt x="1933" y="5479"/>
                    </a:lnTo>
                    <a:cubicBezTo>
                      <a:pt x="2218" y="5479"/>
                      <a:pt x="2439" y="5257"/>
                      <a:pt x="2471" y="4972"/>
                    </a:cubicBezTo>
                    <a:lnTo>
                      <a:pt x="2661" y="3199"/>
                    </a:lnTo>
                    <a:cubicBezTo>
                      <a:pt x="2566" y="3167"/>
                      <a:pt x="2471" y="3104"/>
                      <a:pt x="2376" y="3009"/>
                    </a:cubicBezTo>
                    <a:cubicBezTo>
                      <a:pt x="2218" y="2819"/>
                      <a:pt x="2154" y="2597"/>
                      <a:pt x="2186" y="2375"/>
                    </a:cubicBezTo>
                    <a:lnTo>
                      <a:pt x="2439" y="412"/>
                    </a:lnTo>
                    <a:cubicBezTo>
                      <a:pt x="2471" y="285"/>
                      <a:pt x="2503" y="159"/>
                      <a:pt x="2566" y="32"/>
                    </a:cubicBezTo>
                    <a:cubicBezTo>
                      <a:pt x="2534" y="32"/>
                      <a:pt x="2503" y="0"/>
                      <a:pt x="2471" y="0"/>
                    </a:cubicBezTo>
                    <a:lnTo>
                      <a:pt x="2186" y="0"/>
                    </a:lnTo>
                    <a:cubicBezTo>
                      <a:pt x="2123" y="0"/>
                      <a:pt x="2028" y="32"/>
                      <a:pt x="1996" y="95"/>
                    </a:cubicBezTo>
                    <a:lnTo>
                      <a:pt x="1648" y="444"/>
                    </a:lnTo>
                    <a:lnTo>
                      <a:pt x="1299" y="95"/>
                    </a:lnTo>
                    <a:cubicBezTo>
                      <a:pt x="1236" y="32"/>
                      <a:pt x="1173" y="0"/>
                      <a:pt x="10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" name="Google Shape;155;p19"/>
          <p:cNvGrpSpPr/>
          <p:nvPr/>
        </p:nvGrpSpPr>
        <p:grpSpPr>
          <a:xfrm>
            <a:off x="2155175" y="1733888"/>
            <a:ext cx="587400" cy="587400"/>
            <a:chOff x="2155175" y="1733888"/>
            <a:chExt cx="587400" cy="587400"/>
          </a:xfrm>
        </p:grpSpPr>
        <p:sp>
          <p:nvSpPr>
            <p:cNvPr id="156" name="Google Shape;156;p19"/>
            <p:cNvSpPr/>
            <p:nvPr/>
          </p:nvSpPr>
          <p:spPr>
            <a:xfrm>
              <a:off x="2155175" y="1733888"/>
              <a:ext cx="587400" cy="587400"/>
            </a:xfrm>
            <a:prstGeom prst="ellipse">
              <a:avLst/>
            </a:prstGeom>
            <a:gradFill>
              <a:gsLst>
                <a:gs pos="0">
                  <a:srgbClr val="1A85C8"/>
                </a:gs>
                <a:gs pos="100000">
                  <a:srgbClr val="0F375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2275832" y="2096270"/>
              <a:ext cx="50877" cy="70964"/>
            </a:xfrm>
            <a:custGeom>
              <a:avLst/>
              <a:gdLst/>
              <a:ahLst/>
              <a:cxnLst/>
              <a:rect l="l" t="t" r="r" b="b"/>
              <a:pathLst>
                <a:path w="1363" h="1901" extrusionOk="0">
                  <a:moveTo>
                    <a:pt x="951" y="1"/>
                  </a:moveTo>
                  <a:cubicBezTo>
                    <a:pt x="413" y="1"/>
                    <a:pt x="1" y="444"/>
                    <a:pt x="1" y="951"/>
                  </a:cubicBezTo>
                  <a:lnTo>
                    <a:pt x="1" y="1647"/>
                  </a:lnTo>
                  <a:cubicBezTo>
                    <a:pt x="1" y="1774"/>
                    <a:pt x="96" y="1901"/>
                    <a:pt x="254" y="1901"/>
                  </a:cubicBezTo>
                  <a:lnTo>
                    <a:pt x="1363" y="1901"/>
                  </a:lnTo>
                  <a:cubicBezTo>
                    <a:pt x="1331" y="1806"/>
                    <a:pt x="1299" y="1742"/>
                    <a:pt x="1299" y="1647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2344402" y="2045427"/>
              <a:ext cx="50877" cy="121807"/>
            </a:xfrm>
            <a:custGeom>
              <a:avLst/>
              <a:gdLst/>
              <a:ahLst/>
              <a:cxnLst/>
              <a:rect l="l" t="t" r="r" b="b"/>
              <a:pathLst>
                <a:path w="1363" h="3263" extrusionOk="0">
                  <a:moveTo>
                    <a:pt x="919" y="1"/>
                  </a:moveTo>
                  <a:cubicBezTo>
                    <a:pt x="412" y="1"/>
                    <a:pt x="1" y="413"/>
                    <a:pt x="1" y="951"/>
                  </a:cubicBezTo>
                  <a:lnTo>
                    <a:pt x="1" y="3009"/>
                  </a:lnTo>
                  <a:cubicBezTo>
                    <a:pt x="1" y="3136"/>
                    <a:pt x="96" y="3263"/>
                    <a:pt x="254" y="3263"/>
                  </a:cubicBezTo>
                  <a:lnTo>
                    <a:pt x="1363" y="3263"/>
                  </a:lnTo>
                  <a:cubicBezTo>
                    <a:pt x="1331" y="3168"/>
                    <a:pt x="1299" y="3104"/>
                    <a:pt x="1299" y="3009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2446080" y="1840935"/>
              <a:ext cx="156064" cy="326300"/>
            </a:xfrm>
            <a:custGeom>
              <a:avLst/>
              <a:gdLst/>
              <a:ahLst/>
              <a:cxnLst/>
              <a:rect l="l" t="t" r="r" b="b"/>
              <a:pathLst>
                <a:path w="4181" h="8741" extrusionOk="0">
                  <a:moveTo>
                    <a:pt x="2090" y="0"/>
                  </a:moveTo>
                  <a:cubicBezTo>
                    <a:pt x="1995" y="0"/>
                    <a:pt x="1932" y="32"/>
                    <a:pt x="1869" y="95"/>
                  </a:cubicBezTo>
                  <a:lnTo>
                    <a:pt x="64" y="2565"/>
                  </a:lnTo>
                  <a:cubicBezTo>
                    <a:pt x="0" y="2660"/>
                    <a:pt x="0" y="2755"/>
                    <a:pt x="32" y="2850"/>
                  </a:cubicBezTo>
                  <a:cubicBezTo>
                    <a:pt x="64" y="2914"/>
                    <a:pt x="159" y="2977"/>
                    <a:pt x="254" y="2977"/>
                  </a:cubicBezTo>
                  <a:lnTo>
                    <a:pt x="919" y="2977"/>
                  </a:lnTo>
                  <a:lnTo>
                    <a:pt x="919" y="8487"/>
                  </a:lnTo>
                  <a:cubicBezTo>
                    <a:pt x="919" y="8614"/>
                    <a:pt x="1045" y="8741"/>
                    <a:pt x="1172" y="8741"/>
                  </a:cubicBezTo>
                  <a:lnTo>
                    <a:pt x="3009" y="8741"/>
                  </a:lnTo>
                  <a:cubicBezTo>
                    <a:pt x="3136" y="8741"/>
                    <a:pt x="3262" y="8614"/>
                    <a:pt x="3262" y="8487"/>
                  </a:cubicBezTo>
                  <a:lnTo>
                    <a:pt x="3262" y="2977"/>
                  </a:lnTo>
                  <a:lnTo>
                    <a:pt x="3927" y="2977"/>
                  </a:lnTo>
                  <a:cubicBezTo>
                    <a:pt x="4022" y="2977"/>
                    <a:pt x="4086" y="2914"/>
                    <a:pt x="4149" y="2850"/>
                  </a:cubicBezTo>
                  <a:cubicBezTo>
                    <a:pt x="4181" y="2755"/>
                    <a:pt x="4181" y="2660"/>
                    <a:pt x="4117" y="2565"/>
                  </a:cubicBezTo>
                  <a:lnTo>
                    <a:pt x="2280" y="95"/>
                  </a:lnTo>
                  <a:cubicBezTo>
                    <a:pt x="2249" y="32"/>
                    <a:pt x="2185" y="0"/>
                    <a:pt x="2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411777" y="1994621"/>
              <a:ext cx="50877" cy="172613"/>
            </a:xfrm>
            <a:custGeom>
              <a:avLst/>
              <a:gdLst/>
              <a:ahLst/>
              <a:cxnLst/>
              <a:rect l="l" t="t" r="r" b="b"/>
              <a:pathLst>
                <a:path w="1363" h="4624" extrusionOk="0">
                  <a:moveTo>
                    <a:pt x="951" y="0"/>
                  </a:moveTo>
                  <a:cubicBezTo>
                    <a:pt x="444" y="0"/>
                    <a:pt x="1" y="412"/>
                    <a:pt x="1" y="950"/>
                  </a:cubicBezTo>
                  <a:lnTo>
                    <a:pt x="1" y="4370"/>
                  </a:lnTo>
                  <a:cubicBezTo>
                    <a:pt x="1" y="4497"/>
                    <a:pt x="128" y="4624"/>
                    <a:pt x="254" y="4624"/>
                  </a:cubicBezTo>
                  <a:lnTo>
                    <a:pt x="1363" y="4624"/>
                  </a:lnTo>
                  <a:cubicBezTo>
                    <a:pt x="1331" y="4529"/>
                    <a:pt x="1331" y="4465"/>
                    <a:pt x="1331" y="4370"/>
                  </a:cubicBez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9"/>
          <p:cNvSpPr txBox="1"/>
          <p:nvPr/>
        </p:nvSpPr>
        <p:spPr>
          <a:xfrm>
            <a:off x="440944" y="1839988"/>
            <a:ext cx="15738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Project Overview</a:t>
            </a:r>
            <a:endParaRPr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436688" y="3298125"/>
            <a:ext cx="15738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093550" y="1896709"/>
            <a:ext cx="1336772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7093550" y="3267597"/>
            <a:ext cx="15738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DevOps Technologies</a:t>
            </a:r>
            <a:endParaRPr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E739FAE4-8E31-7959-26DE-06B334DF7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FB9E467C-4D54-BD13-A04E-5E4126331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ArgoCD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66274-DE79-7CAA-C422-E2AD364B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53" y="897240"/>
            <a:ext cx="7272288" cy="39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38306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7DEEB89F-FCE4-EFF9-4F09-B07B2AC4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3D896A05-6B44-1023-9866-1C4F5056E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5044" y="2510113"/>
            <a:ext cx="394753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IaC-Terraform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0B9D32AA-A922-A336-5B35-7B1657157C3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419884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7E4D65C8-E996-5519-3E7F-E9F6A50D0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91E8F-12BA-45AA-308E-1A3A6B32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78" y="12700"/>
            <a:ext cx="63610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3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026B9671-4700-6F6D-DD9E-6ED2F1AB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4CD4AFA0-6A80-3B2B-E1F8-306209CBA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5044" y="2510113"/>
            <a:ext cx="394753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Helm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A6639CA3-0AE8-4557-4E82-BE703C4C6C9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23399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026B9671-4700-6F6D-DD9E-6ED2F1AB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4CD4AFA0-6A80-3B2B-E1F8-306209CBA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3800" y="1698788"/>
            <a:ext cx="394753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Monitoring</a:t>
            </a:r>
            <a:br>
              <a:rPr lang="en-US" sz="4700" dirty="0"/>
            </a:br>
            <a:r>
              <a:rPr lang="en-US" sz="4700" dirty="0"/>
              <a:t>&amp;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A6639CA3-0AE8-4557-4E82-BE703C4C6C9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858516" y="2609088"/>
            <a:ext cx="31581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Observability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77128187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D20AF2CC-FD6D-5528-7406-38683200D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6563CDD5-08E4-7A04-9C88-3BAD7D1438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739D2-9360-9DDE-3130-9BDDEE7E6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78" y="1105396"/>
            <a:ext cx="6802244" cy="36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7963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79F54B5C-6A80-1253-1E0E-B9F5CA9EC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A9DD582A-41C7-7C09-BE79-F03F2BB97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7E07F-952F-A8E6-4681-CA1408B9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50" y="1038760"/>
            <a:ext cx="6950540" cy="37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4552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2076A859-9D55-4252-6702-9B7319288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C082F810-1263-9CAE-720D-AB6E8A675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6DDB5-ABEF-4ECB-538F-6078C656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61" y="882373"/>
            <a:ext cx="7246678" cy="39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7999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76B9A643-32C2-4BFF-5230-1CAAE1ED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B7C1676D-72DE-4F90-0398-A52EA6A2FB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DC290-B424-1A14-6D57-85000835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10" y="931369"/>
            <a:ext cx="7417380" cy="40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01902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612E1715-61D7-6FF3-4649-477EA5B80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00DA6850-9B75-9D95-6201-69D33C674A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9D3BE-5EC0-D846-B4FF-0688A2DE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88" y="906970"/>
            <a:ext cx="7211122" cy="38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5030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1595" name="Google Shape;1595;p35"/>
          <p:cNvSpPr txBox="1"/>
          <p:nvPr/>
        </p:nvSpPr>
        <p:spPr>
          <a:xfrm>
            <a:off x="769950" y="2222325"/>
            <a:ext cx="12480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Mern </a:t>
            </a:r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Stack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596" name="Google Shape;1596;p35"/>
          <p:cNvSpPr txBox="1"/>
          <p:nvPr/>
        </p:nvSpPr>
        <p:spPr>
          <a:xfrm>
            <a:off x="2776475" y="2222325"/>
            <a:ext cx="12480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&amp; Docker compose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1597" name="Google Shape;1597;p35"/>
          <p:cNvSpPr txBox="1"/>
          <p:nvPr/>
        </p:nvSpPr>
        <p:spPr>
          <a:xfrm>
            <a:off x="6929875" y="2222325"/>
            <a:ext cx="12480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Terraform and AWS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98" name="Google Shape;1598;p35"/>
          <p:cNvSpPr txBox="1"/>
          <p:nvPr/>
        </p:nvSpPr>
        <p:spPr>
          <a:xfrm>
            <a:off x="4848424" y="2222325"/>
            <a:ext cx="12480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Kubernetes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9" name="Google Shape;1599;p35"/>
          <p:cNvSpPr txBox="1"/>
          <p:nvPr/>
        </p:nvSpPr>
        <p:spPr>
          <a:xfrm>
            <a:off x="4848424" y="4128264"/>
            <a:ext cx="1248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ArgoCD and Helm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0" name="Google Shape;1600;p35"/>
          <p:cNvSpPr txBox="1"/>
          <p:nvPr/>
        </p:nvSpPr>
        <p:spPr>
          <a:xfrm>
            <a:off x="6929875" y="4128264"/>
            <a:ext cx="1248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Prometheus &amp; Grafana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35"/>
          <p:cNvSpPr txBox="1"/>
          <p:nvPr/>
        </p:nvSpPr>
        <p:spPr>
          <a:xfrm>
            <a:off x="2776475" y="4128264"/>
            <a:ext cx="1248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Trivy &amp; npm audit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1602" name="Google Shape;1602;p35"/>
          <p:cNvSpPr txBox="1"/>
          <p:nvPr/>
        </p:nvSpPr>
        <p:spPr>
          <a:xfrm>
            <a:off x="769950" y="4128264"/>
            <a:ext cx="1248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Gitlab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603" name="Google Shape;1603;p35"/>
          <p:cNvSpPr/>
          <p:nvPr/>
        </p:nvSpPr>
        <p:spPr>
          <a:xfrm>
            <a:off x="862177" y="1155699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35"/>
          <p:cNvSpPr/>
          <p:nvPr/>
        </p:nvSpPr>
        <p:spPr>
          <a:xfrm>
            <a:off x="2868702" y="1155699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35"/>
          <p:cNvSpPr/>
          <p:nvPr/>
        </p:nvSpPr>
        <p:spPr>
          <a:xfrm>
            <a:off x="4940651" y="1155699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35"/>
          <p:cNvSpPr/>
          <p:nvPr/>
        </p:nvSpPr>
        <p:spPr>
          <a:xfrm>
            <a:off x="7022102" y="1155699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35"/>
          <p:cNvSpPr/>
          <p:nvPr/>
        </p:nvSpPr>
        <p:spPr>
          <a:xfrm>
            <a:off x="862177" y="3086023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35"/>
          <p:cNvSpPr/>
          <p:nvPr/>
        </p:nvSpPr>
        <p:spPr>
          <a:xfrm>
            <a:off x="2868702" y="3086023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35"/>
          <p:cNvSpPr/>
          <p:nvPr/>
        </p:nvSpPr>
        <p:spPr>
          <a:xfrm>
            <a:off x="4940651" y="3086023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35"/>
          <p:cNvSpPr/>
          <p:nvPr/>
        </p:nvSpPr>
        <p:spPr>
          <a:xfrm>
            <a:off x="7022102" y="3086023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35"/>
          <p:cNvGrpSpPr/>
          <p:nvPr/>
        </p:nvGrpSpPr>
        <p:grpSpPr>
          <a:xfrm>
            <a:off x="1210320" y="1355905"/>
            <a:ext cx="367261" cy="364686"/>
            <a:chOff x="-64781025" y="3361050"/>
            <a:chExt cx="317425" cy="315200"/>
          </a:xfrm>
        </p:grpSpPr>
        <p:sp>
          <p:nvSpPr>
            <p:cNvPr id="1612" name="Google Shape;1612;p35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5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5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5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35"/>
          <p:cNvSpPr/>
          <p:nvPr/>
        </p:nvSpPr>
        <p:spPr>
          <a:xfrm>
            <a:off x="3279714" y="1354613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7" name="Google Shape;1617;p35"/>
          <p:cNvGrpSpPr/>
          <p:nvPr/>
        </p:nvGrpSpPr>
        <p:grpSpPr>
          <a:xfrm>
            <a:off x="5289691" y="1354054"/>
            <a:ext cx="365467" cy="368389"/>
            <a:chOff x="-62516625" y="3743175"/>
            <a:chExt cx="315875" cy="318400"/>
          </a:xfrm>
        </p:grpSpPr>
        <p:sp>
          <p:nvSpPr>
            <p:cNvPr id="1618" name="Google Shape;1618;p35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5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5"/>
          <p:cNvGrpSpPr/>
          <p:nvPr/>
        </p:nvGrpSpPr>
        <p:grpSpPr>
          <a:xfrm>
            <a:off x="7369797" y="1354607"/>
            <a:ext cx="368157" cy="367290"/>
            <a:chOff x="-62154300" y="3743950"/>
            <a:chExt cx="318200" cy="317450"/>
          </a:xfrm>
        </p:grpSpPr>
        <p:sp>
          <p:nvSpPr>
            <p:cNvPr id="1621" name="Google Shape;1621;p35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35"/>
          <p:cNvGrpSpPr/>
          <p:nvPr/>
        </p:nvGrpSpPr>
        <p:grpSpPr>
          <a:xfrm>
            <a:off x="1234277" y="3253435"/>
            <a:ext cx="319347" cy="349133"/>
            <a:chOff x="1687350" y="3618725"/>
            <a:chExt cx="270175" cy="295375"/>
          </a:xfrm>
        </p:grpSpPr>
        <p:sp>
          <p:nvSpPr>
            <p:cNvPr id="1624" name="Google Shape;1624;p35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5"/>
          <p:cNvGrpSpPr/>
          <p:nvPr/>
        </p:nvGrpSpPr>
        <p:grpSpPr>
          <a:xfrm>
            <a:off x="3225894" y="3253438"/>
            <a:ext cx="349163" cy="349133"/>
            <a:chOff x="4628325" y="3599825"/>
            <a:chExt cx="295400" cy="295375"/>
          </a:xfrm>
        </p:grpSpPr>
        <p:sp>
          <p:nvSpPr>
            <p:cNvPr id="1628" name="Google Shape;1628;p35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5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5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35"/>
          <p:cNvGrpSpPr/>
          <p:nvPr/>
        </p:nvGrpSpPr>
        <p:grpSpPr>
          <a:xfrm>
            <a:off x="5339272" y="3253433"/>
            <a:ext cx="266305" cy="349133"/>
            <a:chOff x="3167275" y="3227275"/>
            <a:chExt cx="225300" cy="295375"/>
          </a:xfrm>
        </p:grpSpPr>
        <p:sp>
          <p:nvSpPr>
            <p:cNvPr id="1641" name="Google Shape;1641;p35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5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5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5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5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6" name="Google Shape;1646;p35"/>
          <p:cNvGrpSpPr/>
          <p:nvPr/>
        </p:nvGrpSpPr>
        <p:grpSpPr>
          <a:xfrm>
            <a:off x="7378378" y="3252999"/>
            <a:ext cx="350995" cy="350049"/>
            <a:chOff x="1310075" y="3253275"/>
            <a:chExt cx="296950" cy="296150"/>
          </a:xfrm>
        </p:grpSpPr>
        <p:sp>
          <p:nvSpPr>
            <p:cNvPr id="1647" name="Google Shape;1647;p35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5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5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35"/>
          <p:cNvSpPr txBox="1"/>
          <p:nvPr/>
        </p:nvSpPr>
        <p:spPr>
          <a:xfrm>
            <a:off x="919500" y="1858925"/>
            <a:ext cx="948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</a:rPr>
              <a:t>Stack</a:t>
            </a:r>
            <a:endParaRPr sz="1500" b="1" dirty="0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1" name="Google Shape;1651;p35"/>
          <p:cNvSpPr txBox="1"/>
          <p:nvPr/>
        </p:nvSpPr>
        <p:spPr>
          <a:xfrm>
            <a:off x="2653990" y="1858925"/>
            <a:ext cx="1657815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rgbClr val="AAAAEB"/>
                </a:solidFill>
                <a:latin typeface="Roboto"/>
                <a:ea typeface="Roboto"/>
                <a:cs typeface="Roboto"/>
                <a:sym typeface="Roboto"/>
              </a:rPr>
              <a:t>containerization</a:t>
            </a:r>
            <a:endParaRPr sz="1500" b="1" dirty="0">
              <a:solidFill>
                <a:srgbClr val="AAAA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35"/>
          <p:cNvSpPr txBox="1"/>
          <p:nvPr/>
        </p:nvSpPr>
        <p:spPr>
          <a:xfrm>
            <a:off x="4765288" y="1858925"/>
            <a:ext cx="1419922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Orchestration</a:t>
            </a:r>
            <a:endParaRPr sz="15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35"/>
          <p:cNvSpPr txBox="1"/>
          <p:nvPr/>
        </p:nvSpPr>
        <p:spPr>
          <a:xfrm>
            <a:off x="7079425" y="1858925"/>
            <a:ext cx="948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IaC</a:t>
            </a:r>
            <a:endParaRPr sz="15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4" name="Google Shape;1654;p35"/>
          <p:cNvSpPr txBox="1"/>
          <p:nvPr/>
        </p:nvSpPr>
        <p:spPr>
          <a:xfrm>
            <a:off x="919500" y="3789263"/>
            <a:ext cx="948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Pipeline</a:t>
            </a:r>
            <a:endParaRPr sz="1500" b="1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5" name="Google Shape;1655;p35"/>
          <p:cNvSpPr txBox="1"/>
          <p:nvPr/>
        </p:nvSpPr>
        <p:spPr>
          <a:xfrm>
            <a:off x="2926025" y="3789263"/>
            <a:ext cx="948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 sz="1500"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6" name="Google Shape;1656;p35"/>
          <p:cNvSpPr txBox="1"/>
          <p:nvPr/>
        </p:nvSpPr>
        <p:spPr>
          <a:xfrm>
            <a:off x="4997974" y="3789263"/>
            <a:ext cx="948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GitOps</a:t>
            </a:r>
            <a:endParaRPr sz="1500" b="1" dirty="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7" name="Google Shape;1657;p35"/>
          <p:cNvSpPr txBox="1"/>
          <p:nvPr/>
        </p:nvSpPr>
        <p:spPr>
          <a:xfrm>
            <a:off x="7004500" y="3789263"/>
            <a:ext cx="1138472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500" b="1" dirty="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579;p34">
            <a:extLst>
              <a:ext uri="{FF2B5EF4-FFF2-40B4-BE49-F238E27FC236}">
                <a16:creationId xmlns:a16="http://schemas.microsoft.com/office/drawing/2014/main" id="{BB0D278E-8E77-240F-09F8-5B3CA6E4D5D4}"/>
              </a:ext>
            </a:extLst>
          </p:cNvPr>
          <p:cNvSpPr txBox="1">
            <a:spLocks/>
          </p:cNvSpPr>
          <p:nvPr/>
        </p:nvSpPr>
        <p:spPr>
          <a:xfrm>
            <a:off x="-15082927" y="7853836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 Medium"/>
              <a:buNone/>
              <a:defRPr sz="24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Stack of our project</a:t>
            </a:r>
            <a:endParaRPr lang="en-US" dirty="0"/>
          </a:p>
        </p:txBody>
      </p:sp>
      <p:sp>
        <p:nvSpPr>
          <p:cNvPr id="3" name="Google Shape;1580;p34">
            <a:extLst>
              <a:ext uri="{FF2B5EF4-FFF2-40B4-BE49-F238E27FC236}">
                <a16:creationId xmlns:a16="http://schemas.microsoft.com/office/drawing/2014/main" id="{39E1B7FB-D1A5-29EB-893C-D4D9DD68BAA3}"/>
              </a:ext>
            </a:extLst>
          </p:cNvPr>
          <p:cNvSpPr txBox="1"/>
          <p:nvPr/>
        </p:nvSpPr>
        <p:spPr>
          <a:xfrm>
            <a:off x="-5404116" y="9120275"/>
            <a:ext cx="1548900" cy="77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/>
            <a:r>
              <a:rPr lang="en-US" sz="2000" dirty="0"/>
              <a:t>React.js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1586;p34">
            <a:extLst>
              <a:ext uri="{FF2B5EF4-FFF2-40B4-BE49-F238E27FC236}">
                <a16:creationId xmlns:a16="http://schemas.microsoft.com/office/drawing/2014/main" id="{190767C1-960A-6C63-69DF-0EEC357B6B88}"/>
              </a:ext>
            </a:extLst>
          </p:cNvPr>
          <p:cNvSpPr/>
          <p:nvPr/>
        </p:nvSpPr>
        <p:spPr>
          <a:xfrm>
            <a:off x="-7450928" y="4783500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5" name="Google Shape;1587;p34">
            <a:extLst>
              <a:ext uri="{FF2B5EF4-FFF2-40B4-BE49-F238E27FC236}">
                <a16:creationId xmlns:a16="http://schemas.microsoft.com/office/drawing/2014/main" id="{76FE958C-291C-4728-DFB7-B7E6E52F8106}"/>
              </a:ext>
            </a:extLst>
          </p:cNvPr>
          <p:cNvSpPr/>
          <p:nvPr/>
        </p:nvSpPr>
        <p:spPr>
          <a:xfrm>
            <a:off x="-5335903" y="8751962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88;p34">
            <a:extLst>
              <a:ext uri="{FF2B5EF4-FFF2-40B4-BE49-F238E27FC236}">
                <a16:creationId xmlns:a16="http://schemas.microsoft.com/office/drawing/2014/main" id="{ADB8CCC1-417E-678B-F010-8EE0D36C4A46}"/>
              </a:ext>
            </a:extLst>
          </p:cNvPr>
          <p:cNvSpPr txBox="1"/>
          <p:nvPr/>
        </p:nvSpPr>
        <p:spPr>
          <a:xfrm>
            <a:off x="-5247403" y="8757524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589;p34">
            <a:extLst>
              <a:ext uri="{FF2B5EF4-FFF2-40B4-BE49-F238E27FC236}">
                <a16:creationId xmlns:a16="http://schemas.microsoft.com/office/drawing/2014/main" id="{600625DC-E210-9147-7FFC-C1AA32F3F96A}"/>
              </a:ext>
            </a:extLst>
          </p:cNvPr>
          <p:cNvSpPr txBox="1"/>
          <p:nvPr/>
        </p:nvSpPr>
        <p:spPr>
          <a:xfrm>
            <a:off x="18809804" y="7266509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1600"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2" descr="Learn React.js Beginner Guide | Part 1 | An Introduction to React.js ...">
            <a:extLst>
              <a:ext uri="{FF2B5EF4-FFF2-40B4-BE49-F238E27FC236}">
                <a16:creationId xmlns:a16="http://schemas.microsoft.com/office/drawing/2014/main" id="{45836E34-BBBF-D32B-C49C-69574A4E3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1354" y="-2759156"/>
            <a:ext cx="1934928" cy="162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etting Started with Express 4 framework – RadioStudio">
            <a:extLst>
              <a:ext uri="{FF2B5EF4-FFF2-40B4-BE49-F238E27FC236}">
                <a16:creationId xmlns:a16="http://schemas.microsoft.com/office/drawing/2014/main" id="{9A0589D6-2CBF-1FE0-27B9-79D86090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23480" y="8339742"/>
            <a:ext cx="2187704" cy="137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581;p34">
            <a:extLst>
              <a:ext uri="{FF2B5EF4-FFF2-40B4-BE49-F238E27FC236}">
                <a16:creationId xmlns:a16="http://schemas.microsoft.com/office/drawing/2014/main" id="{48CC3D5A-54AB-3D63-4F16-1447B7500DCA}"/>
              </a:ext>
            </a:extLst>
          </p:cNvPr>
          <p:cNvSpPr txBox="1"/>
          <p:nvPr/>
        </p:nvSpPr>
        <p:spPr>
          <a:xfrm>
            <a:off x="-4725853" y="-1626377"/>
            <a:ext cx="1548900" cy="124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lang="en-US" sz="1800" dirty="0"/>
              <a:t>Node.js with Express.js framework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587;p34">
            <a:extLst>
              <a:ext uri="{FF2B5EF4-FFF2-40B4-BE49-F238E27FC236}">
                <a16:creationId xmlns:a16="http://schemas.microsoft.com/office/drawing/2014/main" id="{71810F4F-070B-D0A5-5993-A01035BD3E4E}"/>
              </a:ext>
            </a:extLst>
          </p:cNvPr>
          <p:cNvSpPr/>
          <p:nvPr/>
        </p:nvSpPr>
        <p:spPr>
          <a:xfrm>
            <a:off x="-12889243" y="4024482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588;p34">
            <a:extLst>
              <a:ext uri="{FF2B5EF4-FFF2-40B4-BE49-F238E27FC236}">
                <a16:creationId xmlns:a16="http://schemas.microsoft.com/office/drawing/2014/main" id="{1620F585-482D-97CC-A703-FCFDD575CFD1}"/>
              </a:ext>
            </a:extLst>
          </p:cNvPr>
          <p:cNvSpPr txBox="1"/>
          <p:nvPr/>
        </p:nvSpPr>
        <p:spPr>
          <a:xfrm>
            <a:off x="-12800743" y="4030044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580;p34">
            <a:extLst>
              <a:ext uri="{FF2B5EF4-FFF2-40B4-BE49-F238E27FC236}">
                <a16:creationId xmlns:a16="http://schemas.microsoft.com/office/drawing/2014/main" id="{7A685AD7-BD6F-D045-AE16-DB801DFE4366}"/>
              </a:ext>
            </a:extLst>
          </p:cNvPr>
          <p:cNvSpPr txBox="1"/>
          <p:nvPr/>
        </p:nvSpPr>
        <p:spPr>
          <a:xfrm>
            <a:off x="-13023480" y="4395606"/>
            <a:ext cx="1548900" cy="77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/>
            <a:r>
              <a:rPr lang="en-US" sz="2000" dirty="0"/>
              <a:t>Mongo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Picture 6" descr="An Overview of MongoDB as a Leader in NoSQL DBMS — Thehotskills">
            <a:extLst>
              <a:ext uri="{FF2B5EF4-FFF2-40B4-BE49-F238E27FC236}">
                <a16:creationId xmlns:a16="http://schemas.microsoft.com/office/drawing/2014/main" id="{CC94483E-49C1-E0E1-145C-4B88A18E6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3391" y="9496075"/>
            <a:ext cx="3157963" cy="94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1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6" grpId="0"/>
      <p:bldP spid="1597" grpId="0"/>
      <p:bldP spid="1598" grpId="0"/>
      <p:bldP spid="1599" grpId="0"/>
      <p:bldP spid="1600" grpId="0"/>
      <p:bldP spid="1601" grpId="0"/>
      <p:bldP spid="1602" grpId="0"/>
      <p:bldP spid="1604" grpId="0" animBg="1"/>
      <p:bldP spid="1605" grpId="0" animBg="1"/>
      <p:bldP spid="1606" grpId="0" animBg="1"/>
      <p:bldP spid="1607" grpId="0" animBg="1"/>
      <p:bldP spid="1608" grpId="0" animBg="1"/>
      <p:bldP spid="1609" grpId="0" animBg="1"/>
      <p:bldP spid="1610" grpId="0" animBg="1"/>
      <p:bldP spid="1616" grpId="0" animBg="1"/>
      <p:bldP spid="1651" grpId="0"/>
      <p:bldP spid="1652" grpId="0"/>
      <p:bldP spid="1653" grpId="0"/>
      <p:bldP spid="1654" grpId="0"/>
      <p:bldP spid="1655" grpId="0"/>
      <p:bldP spid="1656" grpId="0"/>
      <p:bldP spid="165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08A12986-0239-B12B-90E1-081146C30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0442A89C-A046-650B-1C48-2E81FD300A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A14A0-2BDB-20DD-3F8B-D2862F2B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50" y="869795"/>
            <a:ext cx="7380500" cy="398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C737485C-ACD1-3E94-09B2-2915A194F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59CAFCC2-2331-AD16-D608-F2AF72720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Prometheus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009DB-BD39-6601-5B92-6A0D715B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2" y="959130"/>
            <a:ext cx="7181385" cy="390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3244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026B9671-4700-6F6D-DD9E-6ED2F1AB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4CD4AFA0-6A80-3B2B-E1F8-306209CBA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5044" y="2510113"/>
            <a:ext cx="394753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/>
              <a:t>Ansible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A6639CA3-0AE8-4557-4E82-BE703C4C6C9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4033434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EFC3EA45-E5BE-2159-E3D1-5E9C2DAE8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>
            <a:extLst>
              <a:ext uri="{FF2B5EF4-FFF2-40B4-BE49-F238E27FC236}">
                <a16:creationId xmlns:a16="http://schemas.microsoft.com/office/drawing/2014/main" id="{78C5E753-A811-5471-8038-62D028FC4EBA}"/>
              </a:ext>
            </a:extLst>
          </p:cNvPr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>
              <a:extLst>
                <a:ext uri="{FF2B5EF4-FFF2-40B4-BE49-F238E27FC236}">
                  <a16:creationId xmlns:a16="http://schemas.microsoft.com/office/drawing/2014/main" id="{86D23D05-7EC1-48A1-2422-32EB5ECE513A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4">
              <a:extLst>
                <a:ext uri="{FF2B5EF4-FFF2-40B4-BE49-F238E27FC236}">
                  <a16:creationId xmlns:a16="http://schemas.microsoft.com/office/drawing/2014/main" id="{1BCFD0F9-1E5F-3490-1777-C351E86F8E87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Getting Started with Ansible">
            <a:extLst>
              <a:ext uri="{FF2B5EF4-FFF2-40B4-BE49-F238E27FC236}">
                <a16:creationId xmlns:a16="http://schemas.microsoft.com/office/drawing/2014/main" id="{3F48AE10-7662-72DE-9615-E75E21F77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93" y="1495997"/>
            <a:ext cx="2868675" cy="21515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4053802390"/>
              </p:ext>
            </p:extLst>
          </p:nvPr>
        </p:nvGraphicFramePr>
        <p:xfrm>
          <a:off x="177367" y="808093"/>
          <a:ext cx="4486025" cy="388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18312491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73493586-25C9-DA6B-4FEF-15731AEAE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DCEB806B-26B9-B62C-CBA0-565A14A9D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5044" y="2510113"/>
            <a:ext cx="394753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 dirty="0" err="1"/>
              <a:t>MakeFile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F6462D02-6D84-0ADF-A351-D38235A52AF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3329667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3120AF81-88DB-9524-FA0B-B18BED1B1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EEE39444-8E74-1029-DCC0-33D5218984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01613"/>
            <a:ext cx="6530975" cy="903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 our App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E00A-0B9D-FAE4-26B8-96045B84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3" y="996176"/>
            <a:ext cx="7269474" cy="39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8181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4C4FEBDE-0474-3C9F-DB58-1F2786D9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AE358-4511-692D-6315-9A4185C1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91" y="491109"/>
            <a:ext cx="7428119" cy="417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2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39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341542" y="1002574"/>
            <a:ext cx="4475356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Thank You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 dirty="0">
                <a:solidFill>
                  <a:schemeClr val="accent1"/>
                </a:solidFill>
              </a:rPr>
              <a:t>Team 274</a:t>
            </a:r>
            <a:endParaRPr sz="2300" b="1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7" y="-446808"/>
            <a:ext cx="4177145" cy="6877682"/>
          </a:xfrm>
          <a:prstGeom prst="rect">
            <a:avLst/>
          </a:prstGeom>
          <a:effectLst>
            <a:glow rad="228600">
              <a:schemeClr val="tx1">
                <a:lumMod val="75000"/>
                <a:lumOff val="25000"/>
                <a:alpha val="40000"/>
              </a:schemeClr>
            </a:glow>
            <a:reflection blurRad="114300" stA="99000" endPos="62000" dist="76200" dir="5400000" sy="-100000" algn="bl" rotWithShape="0"/>
          </a:effectLst>
          <a:scene3d>
            <a:camera prst="isometricRightUp">
              <a:rot lat="2100000" lon="21594000" rev="0"/>
            </a:camera>
            <a:lightRig rig="threePt" dir="t"/>
          </a:scene3d>
          <a:sp3d extrusionH="76200">
            <a:bevelB/>
            <a:extrusionClr>
              <a:schemeClr val="bg2">
                <a:lumMod val="20000"/>
                <a:lumOff val="80000"/>
              </a:schemeClr>
            </a:extrusionClr>
          </a:sp3d>
        </p:spPr>
      </p:pic>
    </p:spTree>
    <p:extLst>
      <p:ext uri="{BB962C8B-B14F-4D97-AF65-F5344CB8AC3E}">
        <p14:creationId xmlns:p14="http://schemas.microsoft.com/office/powerpoint/2010/main" val="4130291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>
          <a:extLst>
            <a:ext uri="{FF2B5EF4-FFF2-40B4-BE49-F238E27FC236}">
              <a16:creationId xmlns:a16="http://schemas.microsoft.com/office/drawing/2014/main" id="{6EDCF463-3F35-00CF-EF64-B73E88477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4">
            <a:extLst>
              <a:ext uri="{FF2B5EF4-FFF2-40B4-BE49-F238E27FC236}">
                <a16:creationId xmlns:a16="http://schemas.microsoft.com/office/drawing/2014/main" id="{F16DBD33-F35F-36E3-6373-3F3E60200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Stack of our project</a:t>
            </a:r>
            <a:endParaRPr dirty="0"/>
          </a:p>
        </p:txBody>
      </p:sp>
      <p:sp>
        <p:nvSpPr>
          <p:cNvPr id="1580" name="Google Shape;1580;p34">
            <a:extLst>
              <a:ext uri="{FF2B5EF4-FFF2-40B4-BE49-F238E27FC236}">
                <a16:creationId xmlns:a16="http://schemas.microsoft.com/office/drawing/2014/main" id="{B30CA06E-C170-FEB5-EFB2-E9D4CAFF0F52}"/>
              </a:ext>
            </a:extLst>
          </p:cNvPr>
          <p:cNvSpPr txBox="1"/>
          <p:nvPr/>
        </p:nvSpPr>
        <p:spPr>
          <a:xfrm>
            <a:off x="577251" y="1339138"/>
            <a:ext cx="1548900" cy="77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/>
            <a:r>
              <a:rPr lang="en-US" sz="2000" dirty="0"/>
              <a:t>React.js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6" name="Google Shape;1586;p34">
            <a:extLst>
              <a:ext uri="{FF2B5EF4-FFF2-40B4-BE49-F238E27FC236}">
                <a16:creationId xmlns:a16="http://schemas.microsoft.com/office/drawing/2014/main" id="{7A728482-B194-3CD1-B9DD-C7AEC8ED8EC8}"/>
              </a:ext>
            </a:extLst>
          </p:cNvPr>
          <p:cNvSpPr/>
          <p:nvPr/>
        </p:nvSpPr>
        <p:spPr>
          <a:xfrm>
            <a:off x="7403200" y="962363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1587" name="Google Shape;1587;p34">
            <a:extLst>
              <a:ext uri="{FF2B5EF4-FFF2-40B4-BE49-F238E27FC236}">
                <a16:creationId xmlns:a16="http://schemas.microsoft.com/office/drawing/2014/main" id="{EBB5816E-E0F3-0EDD-3C01-92263C746069}"/>
              </a:ext>
            </a:extLst>
          </p:cNvPr>
          <p:cNvSpPr/>
          <p:nvPr/>
        </p:nvSpPr>
        <p:spPr>
          <a:xfrm>
            <a:off x="645464" y="970825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34">
            <a:extLst>
              <a:ext uri="{FF2B5EF4-FFF2-40B4-BE49-F238E27FC236}">
                <a16:creationId xmlns:a16="http://schemas.microsoft.com/office/drawing/2014/main" id="{CB3C77A6-8555-A424-9CA9-3DD3E438E60A}"/>
              </a:ext>
            </a:extLst>
          </p:cNvPr>
          <p:cNvSpPr txBox="1"/>
          <p:nvPr/>
        </p:nvSpPr>
        <p:spPr>
          <a:xfrm>
            <a:off x="733964" y="976387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9" name="Google Shape;1589;p34">
            <a:extLst>
              <a:ext uri="{FF2B5EF4-FFF2-40B4-BE49-F238E27FC236}">
                <a16:creationId xmlns:a16="http://schemas.microsoft.com/office/drawing/2014/main" id="{92806077-CF15-E01B-F1C4-3B56E38400A9}"/>
              </a:ext>
            </a:extLst>
          </p:cNvPr>
          <p:cNvSpPr txBox="1"/>
          <p:nvPr/>
        </p:nvSpPr>
        <p:spPr>
          <a:xfrm>
            <a:off x="7491701" y="962481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1600"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Learn React.js Beginner Guide | Part 1 | An Introduction to React.js ...">
            <a:extLst>
              <a:ext uri="{FF2B5EF4-FFF2-40B4-BE49-F238E27FC236}">
                <a16:creationId xmlns:a16="http://schemas.microsoft.com/office/drawing/2014/main" id="{5AF4A801-5AEF-BC12-B71D-A93F4CD85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18323"/>
            <a:ext cx="1934928" cy="162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ith Express 4 framework – RadioStudio">
            <a:extLst>
              <a:ext uri="{FF2B5EF4-FFF2-40B4-BE49-F238E27FC236}">
                <a16:creationId xmlns:a16="http://schemas.microsoft.com/office/drawing/2014/main" id="{96FF51E9-56CA-0902-58B4-A43678D23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073" y="2668759"/>
            <a:ext cx="2187704" cy="137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81;p34">
            <a:extLst>
              <a:ext uri="{FF2B5EF4-FFF2-40B4-BE49-F238E27FC236}">
                <a16:creationId xmlns:a16="http://schemas.microsoft.com/office/drawing/2014/main" id="{E3EEF508-CA60-78BE-2471-1DC0B93FD5C1}"/>
              </a:ext>
            </a:extLst>
          </p:cNvPr>
          <p:cNvSpPr txBox="1"/>
          <p:nvPr/>
        </p:nvSpPr>
        <p:spPr>
          <a:xfrm>
            <a:off x="7137900" y="1330825"/>
            <a:ext cx="1548900" cy="124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lang="en-US" sz="1800" dirty="0"/>
              <a:t>Node.js with Express.js framework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1587;p34">
            <a:extLst>
              <a:ext uri="{FF2B5EF4-FFF2-40B4-BE49-F238E27FC236}">
                <a16:creationId xmlns:a16="http://schemas.microsoft.com/office/drawing/2014/main" id="{7376FAD8-BEEC-6BE9-71AE-8D101EEB5897}"/>
              </a:ext>
            </a:extLst>
          </p:cNvPr>
          <p:cNvSpPr/>
          <p:nvPr/>
        </p:nvSpPr>
        <p:spPr>
          <a:xfrm>
            <a:off x="3891275" y="1009832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88;p34">
            <a:extLst>
              <a:ext uri="{FF2B5EF4-FFF2-40B4-BE49-F238E27FC236}">
                <a16:creationId xmlns:a16="http://schemas.microsoft.com/office/drawing/2014/main" id="{D4680E35-8433-3D96-F0AC-6CC82E166A5C}"/>
              </a:ext>
            </a:extLst>
          </p:cNvPr>
          <p:cNvSpPr txBox="1"/>
          <p:nvPr/>
        </p:nvSpPr>
        <p:spPr>
          <a:xfrm>
            <a:off x="3979775" y="1015394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580;p34">
            <a:extLst>
              <a:ext uri="{FF2B5EF4-FFF2-40B4-BE49-F238E27FC236}">
                <a16:creationId xmlns:a16="http://schemas.microsoft.com/office/drawing/2014/main" id="{AF0E7A40-8077-2072-05C8-C710977A7423}"/>
              </a:ext>
            </a:extLst>
          </p:cNvPr>
          <p:cNvSpPr txBox="1"/>
          <p:nvPr/>
        </p:nvSpPr>
        <p:spPr>
          <a:xfrm>
            <a:off x="3757038" y="1380956"/>
            <a:ext cx="1548900" cy="77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/>
            <a:r>
              <a:rPr lang="en-US" sz="2000" dirty="0"/>
              <a:t>Mongo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0" name="Picture 6" descr="An Overview of MongoDB as a Leader in NoSQL DBMS — Thehotskills">
            <a:extLst>
              <a:ext uri="{FF2B5EF4-FFF2-40B4-BE49-F238E27FC236}">
                <a16:creationId xmlns:a16="http://schemas.microsoft.com/office/drawing/2014/main" id="{6F3A333D-4496-0AC7-5624-B13F9FE9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018" y="2756413"/>
            <a:ext cx="3157963" cy="94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2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D912B4CA-9BC3-2547-5F53-29949809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B13B3157-3187-5CA6-7F27-A22EBD094C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8332" y="2510113"/>
            <a:ext cx="3583258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Containerizing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02702F8D-6943-886B-3C71-128D9E09C0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4243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5EFDC56B-375E-B72F-DB4D-0E1A59FA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6">
            <a:extLst>
              <a:ext uri="{FF2B5EF4-FFF2-40B4-BE49-F238E27FC236}">
                <a16:creationId xmlns:a16="http://schemas.microsoft.com/office/drawing/2014/main" id="{3FB066AC-2135-C33C-61AA-FD80B5F9C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300" y="398125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Containerization and Orchestration</a:t>
            </a:r>
            <a:endParaRPr dirty="0"/>
          </a:p>
        </p:txBody>
      </p:sp>
      <p:sp>
        <p:nvSpPr>
          <p:cNvPr id="2101" name="Google Shape;2101;p46">
            <a:extLst>
              <a:ext uri="{FF2B5EF4-FFF2-40B4-BE49-F238E27FC236}">
                <a16:creationId xmlns:a16="http://schemas.microsoft.com/office/drawing/2014/main" id="{34685273-B58F-1955-028F-103BFFF08775}"/>
              </a:ext>
            </a:extLst>
          </p:cNvPr>
          <p:cNvSpPr/>
          <p:nvPr/>
        </p:nvSpPr>
        <p:spPr>
          <a:xfrm>
            <a:off x="481875" y="1133113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6">
            <a:extLst>
              <a:ext uri="{FF2B5EF4-FFF2-40B4-BE49-F238E27FC236}">
                <a16:creationId xmlns:a16="http://schemas.microsoft.com/office/drawing/2014/main" id="{507DDF54-556E-6BA4-692B-227A57F4442E}"/>
              </a:ext>
            </a:extLst>
          </p:cNvPr>
          <p:cNvSpPr/>
          <p:nvPr/>
        </p:nvSpPr>
        <p:spPr>
          <a:xfrm>
            <a:off x="457200" y="1144163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6">
            <a:extLst>
              <a:ext uri="{FF2B5EF4-FFF2-40B4-BE49-F238E27FC236}">
                <a16:creationId xmlns:a16="http://schemas.microsoft.com/office/drawing/2014/main" id="{4F64719C-00F2-6052-1929-5CC3A1642AD7}"/>
              </a:ext>
            </a:extLst>
          </p:cNvPr>
          <p:cNvSpPr/>
          <p:nvPr/>
        </p:nvSpPr>
        <p:spPr>
          <a:xfrm>
            <a:off x="1063975" y="1215088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6">
            <a:extLst>
              <a:ext uri="{FF2B5EF4-FFF2-40B4-BE49-F238E27FC236}">
                <a16:creationId xmlns:a16="http://schemas.microsoft.com/office/drawing/2014/main" id="{0627DD74-ACCC-08BF-BDCF-AF811E50CF23}"/>
              </a:ext>
            </a:extLst>
          </p:cNvPr>
          <p:cNvSpPr/>
          <p:nvPr/>
        </p:nvSpPr>
        <p:spPr>
          <a:xfrm>
            <a:off x="1063975" y="1215088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6">
            <a:extLst>
              <a:ext uri="{FF2B5EF4-FFF2-40B4-BE49-F238E27FC236}">
                <a16:creationId xmlns:a16="http://schemas.microsoft.com/office/drawing/2014/main" id="{207D36DA-875B-3D79-D9EB-16345BC9BFD5}"/>
              </a:ext>
            </a:extLst>
          </p:cNvPr>
          <p:cNvSpPr/>
          <p:nvPr/>
        </p:nvSpPr>
        <p:spPr>
          <a:xfrm>
            <a:off x="1118850" y="1123088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6">
            <a:extLst>
              <a:ext uri="{FF2B5EF4-FFF2-40B4-BE49-F238E27FC236}">
                <a16:creationId xmlns:a16="http://schemas.microsoft.com/office/drawing/2014/main" id="{3A3E0CC8-0C73-71C8-1D83-661A8230CBF4}"/>
              </a:ext>
            </a:extLst>
          </p:cNvPr>
          <p:cNvSpPr/>
          <p:nvPr/>
        </p:nvSpPr>
        <p:spPr>
          <a:xfrm>
            <a:off x="1031200" y="-6312"/>
            <a:ext cx="223825" cy="1139550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46">
            <a:extLst>
              <a:ext uri="{FF2B5EF4-FFF2-40B4-BE49-F238E27FC236}">
                <a16:creationId xmlns:a16="http://schemas.microsoft.com/office/drawing/2014/main" id="{929D5869-F3C5-A369-BFFF-89C80D1C92A2}"/>
              </a:ext>
            </a:extLst>
          </p:cNvPr>
          <p:cNvSpPr/>
          <p:nvPr/>
        </p:nvSpPr>
        <p:spPr>
          <a:xfrm>
            <a:off x="439588" y="2624525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First For Backend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5" name="Google Shape;2135;p46">
            <a:extLst>
              <a:ext uri="{FF2B5EF4-FFF2-40B4-BE49-F238E27FC236}">
                <a16:creationId xmlns:a16="http://schemas.microsoft.com/office/drawing/2014/main" id="{FF70C9C2-BD17-C93D-0768-D6B14056254A}"/>
              </a:ext>
            </a:extLst>
          </p:cNvPr>
          <p:cNvSpPr/>
          <p:nvPr/>
        </p:nvSpPr>
        <p:spPr>
          <a:xfrm>
            <a:off x="647338" y="2220917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46">
            <a:extLst>
              <a:ext uri="{FF2B5EF4-FFF2-40B4-BE49-F238E27FC236}">
                <a16:creationId xmlns:a16="http://schemas.microsoft.com/office/drawing/2014/main" id="{651DDB84-79BB-19AE-D07F-24D9D971BECD}"/>
              </a:ext>
            </a:extLst>
          </p:cNvPr>
          <p:cNvSpPr txBox="1"/>
          <p:nvPr/>
        </p:nvSpPr>
        <p:spPr>
          <a:xfrm>
            <a:off x="723838" y="2220925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261428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30" y="342898"/>
            <a:ext cx="7454341" cy="42394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399</Words>
  <Application>Microsoft Office PowerPoint</Application>
  <PresentationFormat>On-screen Show (16:9)</PresentationFormat>
  <Paragraphs>169</Paragraphs>
  <Slides>57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Wingdings</vt:lpstr>
      <vt:lpstr>Barlow Semi Condensed</vt:lpstr>
      <vt:lpstr>Calibri Light</vt:lpstr>
      <vt:lpstr>Roboto</vt:lpstr>
      <vt:lpstr>Arial</vt:lpstr>
      <vt:lpstr>Calibri</vt:lpstr>
      <vt:lpstr>Fjalla One</vt:lpstr>
      <vt:lpstr>Fira Sans Extra Condensed Medium</vt:lpstr>
      <vt:lpstr>Barlow Semi Condensed Medium</vt:lpstr>
      <vt:lpstr>Technology Consulting by Slidesgo</vt:lpstr>
      <vt:lpstr>Office Theme</vt:lpstr>
      <vt:lpstr>Team-274 DevOps Track</vt:lpstr>
      <vt:lpstr>Presentation Main Points</vt:lpstr>
      <vt:lpstr>Intro</vt:lpstr>
      <vt:lpstr>Introduction</vt:lpstr>
      <vt:lpstr>Project Overview</vt:lpstr>
      <vt:lpstr>Stack of our project</vt:lpstr>
      <vt:lpstr>Containerizing</vt:lpstr>
      <vt:lpstr>Containerization and Orchestration</vt:lpstr>
      <vt:lpstr>PowerPoint Presentation</vt:lpstr>
      <vt:lpstr>Containerization and Orchestration</vt:lpstr>
      <vt:lpstr>PowerPoint Presentation</vt:lpstr>
      <vt:lpstr>Containerization and Orchestration</vt:lpstr>
      <vt:lpstr>PowerPoint Presentation</vt:lpstr>
      <vt:lpstr>PowerPoint Presentation</vt:lpstr>
      <vt:lpstr>Also .env file</vt:lpstr>
      <vt:lpstr>Kubernetes</vt:lpstr>
      <vt:lpstr>Containerization and Orchestration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Containerization and Orchestration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</vt:lpstr>
      <vt:lpstr>Using Gitlab, Our stages</vt:lpstr>
      <vt:lpstr>DevSecOps</vt:lpstr>
      <vt:lpstr>PowerPoint Presentation</vt:lpstr>
      <vt:lpstr>PowerPoint Presentation</vt:lpstr>
      <vt:lpstr>Here is our Full CI stage</vt:lpstr>
      <vt:lpstr>GitOPS</vt:lpstr>
      <vt:lpstr>ArgoCD</vt:lpstr>
      <vt:lpstr>ArgoCD</vt:lpstr>
      <vt:lpstr>ArgoCD</vt:lpstr>
      <vt:lpstr>IaC-Terraform</vt:lpstr>
      <vt:lpstr>PowerPoint Presentation</vt:lpstr>
      <vt:lpstr>Helm</vt:lpstr>
      <vt:lpstr>Monitoring &amp;</vt:lpstr>
      <vt:lpstr>Grafana</vt:lpstr>
      <vt:lpstr>Grafana</vt:lpstr>
      <vt:lpstr>Grafana</vt:lpstr>
      <vt:lpstr>Grafana</vt:lpstr>
      <vt:lpstr>Grafana</vt:lpstr>
      <vt:lpstr>Grafana</vt:lpstr>
      <vt:lpstr>Prometheus</vt:lpstr>
      <vt:lpstr>Ansible</vt:lpstr>
      <vt:lpstr>PowerPoint Presentation</vt:lpstr>
      <vt:lpstr>MakeFile</vt:lpstr>
      <vt:lpstr>Finally our App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274 DevOps Track</dc:title>
  <dc:creator>Kareem Fathy</dc:creator>
  <cp:lastModifiedBy>Abdelrahman Ayman</cp:lastModifiedBy>
  <cp:revision>18</cp:revision>
  <dcterms:modified xsi:type="dcterms:W3CDTF">2025-12-08T22:52:58Z</dcterms:modified>
</cp:coreProperties>
</file>